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65" r:id="rId4"/>
    <p:sldId id="259" r:id="rId5"/>
    <p:sldId id="262" r:id="rId6"/>
    <p:sldId id="263" r:id="rId7"/>
    <p:sldId id="260" r:id="rId8"/>
    <p:sldId id="269" r:id="rId9"/>
    <p:sldId id="268" r:id="rId10"/>
    <p:sldId id="264" r:id="rId11"/>
    <p:sldId id="261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70AC2"/>
    <a:srgbClr val="156522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-1104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0B262DA7-E34F-4B16-8655-D19413A7DFCA}" type="datetimeFigureOut">
              <a:rPr lang="ru-RU" smtClean="0"/>
              <a:pPr/>
              <a:t>11.02.2018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BC5BEC63-6DCD-436A-8820-B5EE6747C6D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B262DA7-E34F-4B16-8655-D19413A7DFCA}" type="datetimeFigureOut">
              <a:rPr lang="ru-RU" smtClean="0"/>
              <a:pPr/>
              <a:t>11.02.2018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C5BEC63-6DCD-436A-8820-B5EE6747C6D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B262DA7-E34F-4B16-8655-D19413A7DFCA}" type="datetimeFigureOut">
              <a:rPr lang="ru-RU" smtClean="0"/>
              <a:pPr/>
              <a:t>11.02.2018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C5BEC63-6DCD-436A-8820-B5EE6747C6D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B262DA7-E34F-4B16-8655-D19413A7DFCA}" type="datetimeFigureOut">
              <a:rPr lang="ru-RU" smtClean="0"/>
              <a:pPr/>
              <a:t>11.02.2018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C5BEC63-6DCD-436A-8820-B5EE6747C6D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B262DA7-E34F-4B16-8655-D19413A7DFCA}" type="datetimeFigureOut">
              <a:rPr lang="ru-RU" smtClean="0"/>
              <a:pPr/>
              <a:t>11.02.2018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C5BEC63-6DCD-436A-8820-B5EE6747C6D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B262DA7-E34F-4B16-8655-D19413A7DFCA}" type="datetimeFigureOut">
              <a:rPr lang="ru-RU" smtClean="0"/>
              <a:pPr/>
              <a:t>11.02.2018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C5BEC63-6DCD-436A-8820-B5EE6747C6D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B262DA7-E34F-4B16-8655-D19413A7DFCA}" type="datetimeFigureOut">
              <a:rPr lang="ru-RU" smtClean="0"/>
              <a:pPr/>
              <a:t>11.02.2018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C5BEC63-6DCD-436A-8820-B5EE6747C6D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B262DA7-E34F-4B16-8655-D19413A7DFCA}" type="datetimeFigureOut">
              <a:rPr lang="ru-RU" smtClean="0"/>
              <a:pPr/>
              <a:t>11.02.2018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C5BEC63-6DCD-436A-8820-B5EE6747C6D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B262DA7-E34F-4B16-8655-D19413A7DFCA}" type="datetimeFigureOut">
              <a:rPr lang="ru-RU" smtClean="0"/>
              <a:pPr/>
              <a:t>11.02.2018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C5BEC63-6DCD-436A-8820-B5EE6747C6D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0B262DA7-E34F-4B16-8655-D19413A7DFCA}" type="datetimeFigureOut">
              <a:rPr lang="ru-RU" smtClean="0"/>
              <a:pPr/>
              <a:t>11.02.2018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C5BEC63-6DCD-436A-8820-B5EE6747C6D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0B262DA7-E34F-4B16-8655-D19413A7DFCA}" type="datetimeFigureOut">
              <a:rPr lang="ru-RU" smtClean="0"/>
              <a:pPr/>
              <a:t>11.02.2018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BC5BEC63-6DCD-436A-8820-B5EE6747C6D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0B262DA7-E34F-4B16-8655-D19413A7DFCA}" type="datetimeFigureOut">
              <a:rPr lang="ru-RU" smtClean="0"/>
              <a:pPr/>
              <a:t>11.02.2018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BC5BEC63-6DCD-436A-8820-B5EE6747C6DC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71472" y="214290"/>
            <a:ext cx="7772400" cy="2500330"/>
          </a:xfrm>
        </p:spPr>
        <p:txBody>
          <a:bodyPr>
            <a:noAutofit/>
          </a:bodyPr>
          <a:lstStyle/>
          <a:p>
            <a:pPr algn="ctr"/>
            <a:r>
              <a:rPr lang="ru-RU" sz="2400" dirty="0" smtClean="0">
                <a:solidFill>
                  <a:srgbClr val="FF0000"/>
                </a:solidFill>
              </a:rPr>
              <a:t/>
            </a:r>
            <a:br>
              <a:rPr lang="ru-RU" sz="2400" dirty="0" smtClean="0">
                <a:solidFill>
                  <a:srgbClr val="FF0000"/>
                </a:solidFill>
              </a:rPr>
            </a:br>
            <a:r>
              <a:rPr lang="ru-RU" sz="2400" dirty="0" smtClean="0">
                <a:solidFill>
                  <a:srgbClr val="FF0000"/>
                </a:solidFill>
              </a:rPr>
              <a:t/>
            </a:r>
            <a:br>
              <a:rPr lang="ru-RU" sz="2400" dirty="0" smtClean="0">
                <a:solidFill>
                  <a:srgbClr val="FF0000"/>
                </a:solidFill>
              </a:rPr>
            </a:br>
            <a:r>
              <a:rPr lang="ru-RU" sz="2400" dirty="0" smtClean="0">
                <a:solidFill>
                  <a:srgbClr val="FF0000"/>
                </a:solidFill>
              </a:rPr>
              <a:t/>
            </a:r>
            <a:br>
              <a:rPr lang="ru-RU" sz="2400" dirty="0" smtClean="0">
                <a:solidFill>
                  <a:srgbClr val="FF0000"/>
                </a:solidFill>
              </a:rPr>
            </a:br>
            <a:r>
              <a:rPr lang="ru-RU" sz="2400" dirty="0" smtClean="0">
                <a:solidFill>
                  <a:srgbClr val="FF0000"/>
                </a:solidFill>
              </a:rPr>
              <a:t/>
            </a:r>
            <a:br>
              <a:rPr lang="ru-RU" sz="2400" dirty="0" smtClean="0">
                <a:solidFill>
                  <a:srgbClr val="FF0000"/>
                </a:solidFill>
              </a:rPr>
            </a:br>
            <a:r>
              <a:rPr lang="ru-RU" sz="2400" dirty="0" smtClean="0">
                <a:solidFill>
                  <a:srgbClr val="FF0000"/>
                </a:solidFill>
              </a:rPr>
              <a:t/>
            </a:r>
            <a:br>
              <a:rPr lang="ru-RU" sz="2400" dirty="0" smtClean="0">
                <a:solidFill>
                  <a:srgbClr val="FF0000"/>
                </a:solidFill>
              </a:rPr>
            </a:br>
            <a:r>
              <a:rPr lang="ru-RU" sz="2400" dirty="0" smtClean="0">
                <a:solidFill>
                  <a:srgbClr val="FF0000"/>
                </a:solidFill>
              </a:rPr>
              <a:t/>
            </a:r>
            <a:br>
              <a:rPr lang="ru-RU" sz="2400" dirty="0" smtClean="0">
                <a:solidFill>
                  <a:srgbClr val="FF0000"/>
                </a:solidFill>
              </a:rPr>
            </a:br>
            <a:r>
              <a:rPr lang="ru-RU" sz="2400" dirty="0" err="1" smtClean="0">
                <a:solidFill>
                  <a:srgbClr val="FF0000"/>
                </a:solidFill>
              </a:rPr>
              <a:t>Дарсла</a:t>
            </a:r>
            <a:r>
              <a:rPr lang="ru-RU" sz="2400" dirty="0" smtClean="0">
                <a:solidFill>
                  <a:srgbClr val="FF0000"/>
                </a:solidFill>
              </a:rPr>
              <a:t>  тема: 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>           </a:t>
            </a:r>
            <a:r>
              <a:rPr lang="ru-RU" sz="2400" dirty="0" smtClean="0">
                <a:solidFill>
                  <a:srgbClr val="7030A0"/>
                </a:solidFill>
              </a:rPr>
              <a:t>Х</a:t>
            </a:r>
            <a:r>
              <a:rPr lang="en-US" sz="2400" dirty="0" smtClean="0">
                <a:solidFill>
                  <a:srgbClr val="7030A0"/>
                </a:solidFill>
              </a:rPr>
              <a:t>I</a:t>
            </a:r>
            <a:r>
              <a:rPr lang="ru-RU" sz="2400" dirty="0" err="1" smtClean="0">
                <a:solidFill>
                  <a:srgbClr val="7030A0"/>
                </a:solidFill>
              </a:rPr>
              <a:t>ябиб</a:t>
            </a:r>
            <a:r>
              <a:rPr lang="ru-RU" sz="2400" dirty="0" smtClean="0">
                <a:solidFill>
                  <a:srgbClr val="7030A0"/>
                </a:solidFill>
              </a:rPr>
              <a:t>  Г</a:t>
            </a:r>
            <a:r>
              <a:rPr lang="en-US" sz="2400" dirty="0" smtClean="0">
                <a:solidFill>
                  <a:srgbClr val="7030A0"/>
                </a:solidFill>
              </a:rPr>
              <a:t>I</a:t>
            </a:r>
            <a:r>
              <a:rPr lang="ru-RU" sz="2400" dirty="0" err="1" smtClean="0">
                <a:solidFill>
                  <a:srgbClr val="7030A0"/>
                </a:solidFill>
              </a:rPr>
              <a:t>ялиев</a:t>
            </a:r>
            <a:r>
              <a:rPr lang="ru-RU" sz="2400" dirty="0" smtClean="0">
                <a:solidFill>
                  <a:srgbClr val="7030A0"/>
                </a:solidFill>
              </a:rPr>
              <a:t> </a:t>
            </a:r>
            <a:r>
              <a:rPr lang="ru-RU" sz="2800" b="0" dirty="0" smtClean="0">
                <a:solidFill>
                  <a:srgbClr val="FF0000"/>
                </a:solidFill>
              </a:rPr>
              <a:t>«</a:t>
            </a:r>
            <a:r>
              <a:rPr lang="ru-RU" sz="2800" b="0" dirty="0" err="1" smtClean="0">
                <a:solidFill>
                  <a:srgbClr val="FF0000"/>
                </a:solidFill>
              </a:rPr>
              <a:t>Кьац</a:t>
            </a:r>
            <a:r>
              <a:rPr lang="en-US" sz="2800" b="0" dirty="0" smtClean="0">
                <a:solidFill>
                  <a:srgbClr val="FF0000"/>
                </a:solidFill>
              </a:rPr>
              <a:t>I</a:t>
            </a:r>
            <a:r>
              <a:rPr lang="ru-RU" sz="2800" b="0" dirty="0" err="1" smtClean="0">
                <a:solidFill>
                  <a:srgbClr val="FF0000"/>
                </a:solidFill>
              </a:rPr>
              <a:t>личила</a:t>
            </a:r>
            <a:r>
              <a:rPr lang="ru-RU" sz="2800" b="0" dirty="0" smtClean="0">
                <a:solidFill>
                  <a:srgbClr val="FF0000"/>
                </a:solidFill>
              </a:rPr>
              <a:t>  </a:t>
            </a:r>
            <a:r>
              <a:rPr lang="ru-RU" sz="2800" b="0" dirty="0" err="1" smtClean="0">
                <a:solidFill>
                  <a:srgbClr val="FF0000"/>
                </a:solidFill>
              </a:rPr>
              <a:t>бурала</a:t>
            </a:r>
            <a:r>
              <a:rPr lang="ru-RU" sz="2800" b="0" dirty="0" smtClean="0">
                <a:solidFill>
                  <a:srgbClr val="FF0000"/>
                </a:solidFill>
              </a:rPr>
              <a:t>»  </a:t>
            </a:r>
            <a:r>
              <a:rPr lang="ru-RU" sz="2400" b="0" dirty="0" smtClean="0">
                <a:solidFill>
                  <a:srgbClr val="FF0000"/>
                </a:solidFill>
              </a:rPr>
              <a:t/>
            </a:r>
            <a:br>
              <a:rPr lang="ru-RU" sz="2400" b="0" dirty="0" smtClean="0">
                <a:solidFill>
                  <a:srgbClr val="FF0000"/>
                </a:solidFill>
              </a:rPr>
            </a:br>
            <a:r>
              <a:rPr lang="ru-RU" sz="2400" b="0" smtClean="0">
                <a:solidFill>
                  <a:srgbClr val="FF0000"/>
                </a:solidFill>
              </a:rPr>
              <a:t>    </a:t>
            </a:r>
            <a:r>
              <a:rPr lang="ru-RU" sz="2800" smtClean="0">
                <a:solidFill>
                  <a:srgbClr val="170AC2"/>
                </a:solidFill>
              </a:rPr>
              <a:t>Поэма</a:t>
            </a: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 smtClean="0"/>
              <a:t>                                                                                   </a:t>
            </a:r>
            <a:r>
              <a:rPr lang="ru-RU" sz="1600" i="1" dirty="0" err="1" smtClean="0"/>
              <a:t>Раджабова</a:t>
            </a:r>
            <a:r>
              <a:rPr lang="ru-RU" sz="1600" i="1" dirty="0" smtClean="0"/>
              <a:t> </a:t>
            </a:r>
            <a:r>
              <a:rPr lang="ru-RU" sz="1600" i="1" dirty="0" smtClean="0"/>
              <a:t>Х.Б., </a:t>
            </a:r>
            <a:r>
              <a:rPr lang="ru-RU" sz="1600" i="1" dirty="0" smtClean="0"/>
              <a:t>  </a:t>
            </a:r>
            <a:br>
              <a:rPr lang="ru-RU" sz="1600" i="1" dirty="0" smtClean="0"/>
            </a:br>
            <a:r>
              <a:rPr lang="ru-RU" sz="1600" i="1" dirty="0" smtClean="0"/>
              <a:t> </a:t>
            </a:r>
            <a:r>
              <a:rPr lang="ru-RU" sz="1600" i="1" dirty="0" smtClean="0"/>
              <a:t>                                                                 учитель  </a:t>
            </a:r>
            <a:r>
              <a:rPr lang="ru-RU" sz="1600" i="1" dirty="0" smtClean="0"/>
              <a:t>род. </a:t>
            </a:r>
            <a:r>
              <a:rPr lang="ru-RU" sz="1600" i="1" dirty="0" smtClean="0"/>
              <a:t>яз. и </a:t>
            </a:r>
            <a:r>
              <a:rPr lang="ru-RU" sz="1600" i="1" dirty="0" smtClean="0"/>
              <a:t>литературы</a:t>
            </a:r>
            <a:r>
              <a:rPr lang="ru-RU" sz="2400" dirty="0" smtClean="0"/>
              <a:t/>
            </a:r>
            <a:br>
              <a:rPr lang="ru-RU" sz="2400" dirty="0" smtClean="0"/>
            </a:br>
            <a:endParaRPr lang="ru-RU" sz="24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85720" y="2643182"/>
            <a:ext cx="8715436" cy="1199704"/>
          </a:xfrm>
        </p:spPr>
        <p:txBody>
          <a:bodyPr>
            <a:normAutofit fontScale="92500" lnSpcReduction="20000"/>
          </a:bodyPr>
          <a:lstStyle/>
          <a:p>
            <a:pPr algn="l"/>
            <a:r>
              <a:rPr lang="en-US" sz="2800" dirty="0" smtClean="0"/>
              <a:t> </a:t>
            </a:r>
            <a:r>
              <a:rPr lang="ru-RU" sz="2600" b="1" dirty="0" err="1" smtClean="0">
                <a:solidFill>
                  <a:srgbClr val="FF0000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Дарсла</a:t>
            </a:r>
            <a:r>
              <a:rPr lang="ru-RU" sz="2600" b="1" dirty="0" smtClean="0">
                <a:solidFill>
                  <a:srgbClr val="FF0000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  </a:t>
            </a:r>
            <a:r>
              <a:rPr lang="ru-RU" sz="2600" b="1" dirty="0" err="1" smtClean="0">
                <a:solidFill>
                  <a:srgbClr val="FF0000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мурад</a:t>
            </a:r>
            <a:r>
              <a:rPr lang="ru-RU" sz="2600" b="1" dirty="0" smtClean="0">
                <a:solidFill>
                  <a:srgbClr val="FF0000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: </a:t>
            </a:r>
          </a:p>
          <a:p>
            <a:r>
              <a:rPr lang="ru-RU" sz="2800" i="1" dirty="0" smtClean="0">
                <a:solidFill>
                  <a:srgbClr val="170AC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1). </a:t>
            </a:r>
            <a:r>
              <a:rPr lang="ru-RU" sz="2800" i="1" dirty="0" err="1" smtClean="0">
                <a:solidFill>
                  <a:srgbClr val="170AC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Нешла</a:t>
            </a:r>
            <a:r>
              <a:rPr lang="ru-RU" sz="2800" i="1" dirty="0" smtClean="0">
                <a:solidFill>
                  <a:srgbClr val="170AC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800" i="1" dirty="0" err="1" smtClean="0">
                <a:solidFill>
                  <a:srgbClr val="170AC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мезличи</a:t>
            </a:r>
            <a:r>
              <a:rPr lang="ru-RU" sz="2800" i="1" dirty="0" smtClean="0">
                <a:solidFill>
                  <a:srgbClr val="170AC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800" i="1" dirty="0" err="1" smtClean="0">
                <a:solidFill>
                  <a:srgbClr val="170AC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дурх</a:t>
            </a:r>
            <a:r>
              <a:rPr lang="en-US" sz="2800" i="1" dirty="0" smtClean="0">
                <a:solidFill>
                  <a:srgbClr val="170AC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800" i="1" dirty="0" smtClean="0">
                <a:solidFill>
                  <a:srgbClr val="170AC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нала </a:t>
            </a:r>
            <a:r>
              <a:rPr lang="ru-RU" sz="2800" i="1" dirty="0" err="1" smtClean="0">
                <a:solidFill>
                  <a:srgbClr val="170AC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диги</a:t>
            </a:r>
            <a:r>
              <a:rPr lang="ru-RU" sz="2800" i="1" dirty="0" smtClean="0">
                <a:solidFill>
                  <a:srgbClr val="170AC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i="1" dirty="0" err="1" smtClean="0">
                <a:solidFill>
                  <a:srgbClr val="170AC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ак</a:t>
            </a:r>
            <a:r>
              <a:rPr lang="en-US" sz="2800" i="1" dirty="0" smtClean="0">
                <a:solidFill>
                  <a:srgbClr val="170AC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800" i="1" dirty="0" err="1" smtClean="0">
                <a:solidFill>
                  <a:srgbClr val="170AC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ахъни</a:t>
            </a:r>
            <a:r>
              <a:rPr lang="ru-RU" sz="2800" i="1" dirty="0" smtClean="0">
                <a:solidFill>
                  <a:srgbClr val="170AC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i="1" dirty="0" err="1" smtClean="0">
                <a:solidFill>
                  <a:srgbClr val="170AC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поэмализив</a:t>
            </a:r>
            <a:r>
              <a:rPr lang="ru-RU" sz="2800" i="1" dirty="0" smtClean="0">
                <a:solidFill>
                  <a:srgbClr val="170AC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i="1" dirty="0" err="1" smtClean="0">
                <a:solidFill>
                  <a:srgbClr val="170AC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хъубзара</a:t>
            </a:r>
            <a:r>
              <a:rPr lang="ru-RU" sz="2800" i="1" dirty="0" smtClean="0">
                <a:solidFill>
                  <a:srgbClr val="170AC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800" i="1" dirty="0" err="1" smtClean="0">
                <a:solidFill>
                  <a:srgbClr val="170AC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адам</a:t>
            </a:r>
            <a:r>
              <a:rPr lang="ru-RU" sz="2800" i="1" dirty="0" smtClean="0">
                <a:solidFill>
                  <a:srgbClr val="170AC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i="1" dirty="0" err="1" smtClean="0">
                <a:solidFill>
                  <a:srgbClr val="170AC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ва</a:t>
            </a:r>
            <a:r>
              <a:rPr lang="ru-RU" sz="2800" i="1" dirty="0" smtClean="0">
                <a:solidFill>
                  <a:srgbClr val="170AC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i="1" dirty="0" err="1" smtClean="0">
                <a:solidFill>
                  <a:srgbClr val="170AC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илала</a:t>
            </a:r>
            <a:r>
              <a:rPr lang="ru-RU" sz="2800" i="1" dirty="0" smtClean="0">
                <a:solidFill>
                  <a:srgbClr val="170AC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i="1" dirty="0" err="1" smtClean="0">
                <a:solidFill>
                  <a:srgbClr val="170AC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бузери</a:t>
            </a:r>
            <a:r>
              <a:rPr lang="ru-RU" sz="2800" i="1" dirty="0" smtClean="0">
                <a:solidFill>
                  <a:srgbClr val="170AC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i="1" dirty="0" err="1" smtClean="0">
                <a:solidFill>
                  <a:srgbClr val="170AC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чебях</a:t>
            </a:r>
            <a:r>
              <a:rPr lang="en-US" sz="2800" i="1" dirty="0" smtClean="0">
                <a:solidFill>
                  <a:srgbClr val="170AC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800" i="1" dirty="0" err="1" smtClean="0">
                <a:solidFill>
                  <a:srgbClr val="170AC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барни</a:t>
            </a:r>
            <a:r>
              <a:rPr lang="ru-RU" sz="2800" i="1" dirty="0" smtClean="0">
                <a:solidFill>
                  <a:srgbClr val="170AC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.</a:t>
            </a:r>
            <a:endParaRPr lang="ru-RU" i="1" dirty="0">
              <a:solidFill>
                <a:srgbClr val="170AC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313" name="Rectangle 1"/>
          <p:cNvSpPr>
            <a:spLocks noChangeArrowheads="1"/>
          </p:cNvSpPr>
          <p:nvPr/>
        </p:nvSpPr>
        <p:spPr bwMode="auto">
          <a:xfrm>
            <a:off x="857224" y="4000504"/>
            <a:ext cx="6736524" cy="8925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600" i="1" dirty="0">
                <a:solidFill>
                  <a:srgbClr val="170AC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2). </a:t>
            </a:r>
            <a:r>
              <a:rPr lang="ru-RU" sz="2600" i="1" dirty="0" err="1">
                <a:solidFill>
                  <a:srgbClr val="170AC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Дурх</a:t>
            </a:r>
            <a:r>
              <a:rPr lang="en-US" sz="2600" i="1" dirty="0">
                <a:solidFill>
                  <a:srgbClr val="170AC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600" i="1" dirty="0" err="1">
                <a:solidFill>
                  <a:srgbClr val="170AC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назир</a:t>
            </a:r>
            <a:r>
              <a:rPr lang="ru-RU" sz="2600" i="1" dirty="0">
                <a:solidFill>
                  <a:srgbClr val="170AC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i="1" dirty="0" err="1">
                <a:solidFill>
                  <a:srgbClr val="170AC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кьац</a:t>
            </a:r>
            <a:r>
              <a:rPr lang="en-US" sz="2600" i="1" dirty="0">
                <a:solidFill>
                  <a:srgbClr val="170AC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600" i="1" dirty="0" err="1">
                <a:solidFill>
                  <a:srgbClr val="170AC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личи</a:t>
            </a:r>
            <a:r>
              <a:rPr lang="ru-RU" sz="2600" i="1" dirty="0">
                <a:solidFill>
                  <a:srgbClr val="170AC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i="1" dirty="0" err="1">
                <a:solidFill>
                  <a:srgbClr val="170AC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ва</a:t>
            </a:r>
            <a:r>
              <a:rPr lang="ru-RU" sz="2600" i="1" dirty="0">
                <a:solidFill>
                  <a:srgbClr val="170AC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ил  </a:t>
            </a:r>
            <a:r>
              <a:rPr lang="ru-RU" sz="2600" i="1" dirty="0" err="1">
                <a:solidFill>
                  <a:srgbClr val="170AC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башахъутачи</a:t>
            </a:r>
            <a:r>
              <a:rPr lang="ru-RU" sz="2600" i="1" dirty="0">
                <a:solidFill>
                  <a:srgbClr val="170AC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</a:t>
            </a:r>
            <a:endParaRPr lang="ru-RU" sz="2600" i="1" dirty="0" smtClean="0">
              <a:solidFill>
                <a:srgbClr val="170AC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600" i="1" dirty="0" err="1" smtClean="0">
                <a:solidFill>
                  <a:srgbClr val="170AC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х</a:t>
            </a:r>
            <a:r>
              <a:rPr lang="en-US" sz="2600" i="1" dirty="0" smtClean="0">
                <a:solidFill>
                  <a:srgbClr val="170AC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600" i="1" dirty="0" err="1" smtClean="0">
                <a:solidFill>
                  <a:srgbClr val="170AC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урмат</a:t>
            </a:r>
            <a:r>
              <a:rPr lang="ru-RU" sz="2600" i="1" dirty="0" smtClean="0">
                <a:solidFill>
                  <a:srgbClr val="170AC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600" i="1" dirty="0" err="1">
                <a:solidFill>
                  <a:srgbClr val="170AC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хатир</a:t>
            </a:r>
            <a:r>
              <a:rPr lang="ru-RU" sz="2600" i="1" dirty="0">
                <a:solidFill>
                  <a:srgbClr val="170AC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i="1" dirty="0" err="1">
                <a:solidFill>
                  <a:srgbClr val="170AC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ва</a:t>
            </a:r>
            <a:r>
              <a:rPr lang="ru-RU" sz="2600" i="1" dirty="0">
                <a:solidFill>
                  <a:srgbClr val="170AC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600" i="1" dirty="0" err="1">
                <a:solidFill>
                  <a:srgbClr val="170AC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диги</a:t>
            </a:r>
            <a:r>
              <a:rPr lang="ru-RU" sz="2600" i="1" dirty="0">
                <a:solidFill>
                  <a:srgbClr val="170AC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i="1" dirty="0" err="1">
                <a:solidFill>
                  <a:srgbClr val="170AC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ак</a:t>
            </a:r>
            <a:r>
              <a:rPr lang="en-US" sz="2600" i="1" dirty="0">
                <a:solidFill>
                  <a:srgbClr val="170AC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600" i="1" dirty="0" err="1">
                <a:solidFill>
                  <a:srgbClr val="170AC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ахъни</a:t>
            </a:r>
            <a:r>
              <a:rPr lang="ru-RU" sz="2600" i="1" dirty="0">
                <a:solidFill>
                  <a:srgbClr val="170AC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1"/>
          <p:cNvSpPr>
            <a:spLocks noChangeArrowheads="1"/>
          </p:cNvSpPr>
          <p:nvPr/>
        </p:nvSpPr>
        <p:spPr bwMode="auto">
          <a:xfrm>
            <a:off x="214282" y="357166"/>
            <a:ext cx="2714612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Викторина</a:t>
            </a:r>
          </a:p>
        </p:txBody>
      </p:sp>
      <p:sp>
        <p:nvSpPr>
          <p:cNvPr id="21506" name="Rectangle 2"/>
          <p:cNvSpPr>
            <a:spLocks noChangeArrowheads="1"/>
          </p:cNvSpPr>
          <p:nvPr/>
        </p:nvSpPr>
        <p:spPr bwMode="auto">
          <a:xfrm>
            <a:off x="285720" y="1000108"/>
            <a:ext cx="9358378" cy="48320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2800" i="1" dirty="0">
                <a:solidFill>
                  <a:srgbClr val="170AC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1.Нушала  </a:t>
            </a:r>
            <a:r>
              <a:rPr lang="ru-RU" sz="2800" i="1" dirty="0" err="1">
                <a:solidFill>
                  <a:srgbClr val="170AC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авлахъличир</a:t>
            </a:r>
            <a:r>
              <a:rPr lang="ru-RU" sz="2800" i="1" dirty="0">
                <a:solidFill>
                  <a:srgbClr val="170AC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2800" i="1" dirty="0" err="1">
                <a:solidFill>
                  <a:srgbClr val="170AC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сегъунти</a:t>
            </a:r>
            <a:r>
              <a:rPr lang="ru-RU" sz="2800" i="1" dirty="0">
                <a:solidFill>
                  <a:srgbClr val="170AC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2800" i="1" dirty="0" err="1">
                <a:solidFill>
                  <a:srgbClr val="170AC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ризкьила</a:t>
            </a:r>
            <a:r>
              <a:rPr lang="ru-RU" sz="2800" i="1" dirty="0">
                <a:solidFill>
                  <a:srgbClr val="170AC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</a:t>
            </a:r>
            <a:r>
              <a:rPr lang="ru-RU" sz="2800" i="1" dirty="0" err="1">
                <a:solidFill>
                  <a:srgbClr val="170AC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духълуми</a:t>
            </a:r>
            <a:r>
              <a:rPr lang="ru-RU" sz="2800" i="1" dirty="0">
                <a:solidFill>
                  <a:srgbClr val="170AC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</a:t>
            </a:r>
            <a:r>
              <a:rPr lang="ru-RU" sz="2800" i="1" dirty="0" err="1">
                <a:solidFill>
                  <a:srgbClr val="170AC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дашара</a:t>
            </a:r>
            <a:r>
              <a:rPr lang="ru-RU" sz="2800" i="1" dirty="0" smtClean="0">
                <a:solidFill>
                  <a:srgbClr val="170AC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? </a:t>
            </a:r>
          </a:p>
          <a:p>
            <a:pPr marL="0" marR="0" lvl="0" indent="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800" i="1" dirty="0" smtClean="0">
                <a:solidFill>
                  <a:srgbClr val="170AC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</a:t>
            </a:r>
            <a:r>
              <a:rPr lang="ru-RU" sz="2800" i="1" dirty="0">
                <a:solidFill>
                  <a:srgbClr val="170AC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 </a:t>
            </a:r>
            <a:r>
              <a:rPr lang="ru-RU" sz="2800" i="1" dirty="0" err="1">
                <a:solidFill>
                  <a:srgbClr val="170AC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Сабухъ</a:t>
            </a:r>
            <a:r>
              <a:rPr lang="ru-RU" sz="2800" i="1" dirty="0">
                <a:solidFill>
                  <a:srgbClr val="170AC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</a:t>
            </a:r>
            <a:r>
              <a:rPr lang="ru-RU" sz="2800" i="1" dirty="0" err="1">
                <a:solidFill>
                  <a:srgbClr val="170AC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бурчули</a:t>
            </a:r>
            <a:r>
              <a:rPr lang="ru-RU" sz="2800" i="1" dirty="0">
                <a:solidFill>
                  <a:srgbClr val="170AC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2800" i="1" dirty="0" err="1" smtClean="0">
                <a:solidFill>
                  <a:srgbClr val="170AC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авлахъличиб</a:t>
            </a:r>
            <a:r>
              <a:rPr lang="ru-RU" sz="2800" i="1" dirty="0" smtClean="0">
                <a:solidFill>
                  <a:srgbClr val="170AC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2800" i="1" dirty="0" err="1" smtClean="0">
                <a:solidFill>
                  <a:srgbClr val="170AC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чи</a:t>
            </a:r>
            <a:r>
              <a:rPr lang="ru-RU" sz="2800" i="1" dirty="0" smtClean="0">
                <a:solidFill>
                  <a:srgbClr val="170AC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</a:t>
            </a:r>
            <a:r>
              <a:rPr lang="ru-RU" sz="2800" i="1" dirty="0" err="1">
                <a:solidFill>
                  <a:srgbClr val="170AC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бузара</a:t>
            </a:r>
            <a:r>
              <a:rPr lang="ru-RU" sz="2800" i="1" dirty="0">
                <a:solidFill>
                  <a:srgbClr val="170AC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?</a:t>
            </a:r>
          </a:p>
          <a:p>
            <a:pPr marL="0" marR="0" lvl="0" indent="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800" i="1" dirty="0" smtClean="0">
                <a:solidFill>
                  <a:srgbClr val="170AC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endParaRPr lang="ru-RU" sz="2800" i="1" dirty="0">
              <a:solidFill>
                <a:srgbClr val="170AC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ru-RU" sz="2800" i="1" dirty="0" smtClean="0">
                <a:solidFill>
                  <a:srgbClr val="170AC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3.Бет</a:t>
            </a:r>
            <a:r>
              <a:rPr lang="en-US" sz="2800" i="1" dirty="0">
                <a:solidFill>
                  <a:srgbClr val="170AC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I</a:t>
            </a:r>
            <a:r>
              <a:rPr lang="ru-RU" sz="2800" i="1" dirty="0">
                <a:solidFill>
                  <a:srgbClr val="170AC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  </a:t>
            </a:r>
            <a:r>
              <a:rPr lang="ru-RU" sz="2800" i="1" dirty="0" err="1">
                <a:solidFill>
                  <a:srgbClr val="170AC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дарес</a:t>
            </a:r>
            <a:r>
              <a:rPr lang="ru-RU" sz="2800" i="1" dirty="0">
                <a:solidFill>
                  <a:srgbClr val="170AC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2800" i="1" dirty="0" err="1">
                <a:solidFill>
                  <a:srgbClr val="170AC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анк</a:t>
            </a:r>
            <a:r>
              <a:rPr lang="en-US" sz="2800" i="1" dirty="0">
                <a:solidFill>
                  <a:srgbClr val="170AC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I</a:t>
            </a:r>
            <a:r>
              <a:rPr lang="ru-RU" sz="2800" i="1" dirty="0">
                <a:solidFill>
                  <a:srgbClr val="170AC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  чинар </a:t>
            </a:r>
            <a:r>
              <a:rPr lang="ru-RU" sz="2800" i="1" dirty="0" err="1">
                <a:solidFill>
                  <a:srgbClr val="170AC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дукьути</a:t>
            </a:r>
            <a:r>
              <a:rPr lang="ru-RU" sz="2800" i="1" dirty="0" smtClean="0">
                <a:solidFill>
                  <a:srgbClr val="170AC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?</a:t>
            </a:r>
          </a:p>
          <a:p>
            <a:pPr marL="0" marR="0" lvl="0" indent="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ru-RU" sz="2800" i="1" dirty="0" smtClean="0">
                <a:solidFill>
                  <a:srgbClr val="170AC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4. Бет</a:t>
            </a:r>
            <a:r>
              <a:rPr lang="en-US" sz="2800" i="1" dirty="0" smtClean="0">
                <a:solidFill>
                  <a:srgbClr val="170AC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I</a:t>
            </a:r>
            <a:r>
              <a:rPr lang="ru-RU" sz="2800" i="1" dirty="0" smtClean="0">
                <a:solidFill>
                  <a:srgbClr val="170AC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  </a:t>
            </a:r>
            <a:r>
              <a:rPr lang="ru-RU" sz="2800" i="1" dirty="0" err="1" smtClean="0">
                <a:solidFill>
                  <a:srgbClr val="170AC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башес</a:t>
            </a:r>
            <a:r>
              <a:rPr lang="ru-RU" sz="2800" i="1" dirty="0" smtClean="0">
                <a:solidFill>
                  <a:srgbClr val="170AC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се г</a:t>
            </a:r>
            <a:r>
              <a:rPr lang="en-US" sz="2800" i="1" dirty="0" smtClean="0">
                <a:solidFill>
                  <a:srgbClr val="170AC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I</a:t>
            </a:r>
            <a:r>
              <a:rPr lang="ru-RU" sz="2800" i="1" dirty="0" err="1" smtClean="0">
                <a:solidFill>
                  <a:srgbClr val="170AC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яг</a:t>
            </a:r>
            <a:r>
              <a:rPr lang="en-US" sz="2800" i="1" dirty="0" smtClean="0">
                <a:solidFill>
                  <a:srgbClr val="170AC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I</a:t>
            </a:r>
            <a:r>
              <a:rPr lang="ru-RU" sz="2800" i="1" dirty="0" err="1" smtClean="0">
                <a:solidFill>
                  <a:srgbClr val="170AC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нидиркура</a:t>
            </a:r>
            <a:r>
              <a:rPr lang="ru-RU" sz="2800" i="1" dirty="0" smtClean="0">
                <a:solidFill>
                  <a:srgbClr val="170AC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?   </a:t>
            </a:r>
            <a:endParaRPr lang="ru-RU" sz="2800" i="1" dirty="0">
              <a:solidFill>
                <a:srgbClr val="170AC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800" i="1" dirty="0" smtClean="0">
                <a:solidFill>
                  <a:srgbClr val="170AC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5.Сегъунти </a:t>
            </a:r>
            <a:r>
              <a:rPr lang="ru-RU" sz="2800" i="1" dirty="0" err="1">
                <a:solidFill>
                  <a:srgbClr val="170AC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крупализирад</a:t>
            </a:r>
            <a:r>
              <a:rPr lang="ru-RU" sz="2800" i="1" dirty="0">
                <a:solidFill>
                  <a:srgbClr val="170AC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2800" i="1" dirty="0" err="1">
                <a:solidFill>
                  <a:srgbClr val="170AC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бируси</a:t>
            </a:r>
            <a:r>
              <a:rPr lang="ru-RU" sz="2800" i="1" dirty="0">
                <a:solidFill>
                  <a:srgbClr val="170AC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</a:t>
            </a:r>
            <a:r>
              <a:rPr lang="ru-RU" sz="2800" i="1" dirty="0" err="1">
                <a:solidFill>
                  <a:srgbClr val="170AC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анк</a:t>
            </a:r>
            <a:r>
              <a:rPr lang="en-US" sz="2800" i="1" dirty="0">
                <a:solidFill>
                  <a:srgbClr val="170AC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I</a:t>
            </a:r>
            <a:r>
              <a:rPr lang="ru-RU" sz="2800" i="1" dirty="0">
                <a:solidFill>
                  <a:srgbClr val="170AC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ила каш?</a:t>
            </a:r>
          </a:p>
          <a:p>
            <a:pPr marL="0" marR="0" lvl="0" indent="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800" i="1" dirty="0" smtClean="0">
              <a:solidFill>
                <a:srgbClr val="170AC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800" i="1" dirty="0" smtClean="0">
                <a:solidFill>
                  <a:srgbClr val="170AC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6.Сегъунти </a:t>
            </a:r>
            <a:r>
              <a:rPr lang="ru-RU" sz="2800" i="1" dirty="0" err="1">
                <a:solidFill>
                  <a:srgbClr val="170AC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крупализирад</a:t>
            </a:r>
            <a:r>
              <a:rPr lang="ru-RU" sz="2800" i="1" dirty="0">
                <a:solidFill>
                  <a:srgbClr val="170AC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2800" i="1" dirty="0" err="1">
                <a:solidFill>
                  <a:srgbClr val="170AC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бируси</a:t>
            </a:r>
            <a:r>
              <a:rPr lang="ru-RU" sz="2800" i="1" dirty="0">
                <a:solidFill>
                  <a:srgbClr val="170AC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перловая каш?</a:t>
            </a:r>
          </a:p>
          <a:p>
            <a:pPr marL="0" marR="0" lvl="0" indent="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800" i="1" dirty="0" smtClean="0">
              <a:solidFill>
                <a:srgbClr val="170AC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800" i="1" dirty="0" smtClean="0">
                <a:solidFill>
                  <a:srgbClr val="170AC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7</a:t>
            </a:r>
            <a:r>
              <a:rPr lang="ru-RU" sz="2800" i="1" dirty="0">
                <a:solidFill>
                  <a:srgbClr val="170AC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 </a:t>
            </a:r>
            <a:r>
              <a:rPr lang="ru-RU" sz="2800" i="1" dirty="0" err="1">
                <a:solidFill>
                  <a:srgbClr val="170AC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Сегъунти</a:t>
            </a:r>
            <a:r>
              <a:rPr lang="ru-RU" sz="2800" i="1" dirty="0">
                <a:solidFill>
                  <a:srgbClr val="170AC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2800" i="1" dirty="0" err="1">
                <a:solidFill>
                  <a:srgbClr val="170AC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ризкьилизибад</a:t>
            </a:r>
            <a:r>
              <a:rPr lang="ru-RU" sz="2800" i="1" dirty="0">
                <a:solidFill>
                  <a:srgbClr val="170AC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2800" i="1" dirty="0" err="1">
                <a:solidFill>
                  <a:srgbClr val="170AC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бируси</a:t>
            </a:r>
            <a:r>
              <a:rPr lang="ru-RU" sz="2800" i="1" dirty="0">
                <a:solidFill>
                  <a:srgbClr val="170AC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«Геркулес</a:t>
            </a:r>
            <a:r>
              <a:rPr lang="ru-RU" sz="2800" i="1" dirty="0" smtClean="0">
                <a:solidFill>
                  <a:srgbClr val="170AC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»?</a:t>
            </a:r>
            <a:endParaRPr lang="ru-RU" sz="2800" i="1" dirty="0">
              <a:solidFill>
                <a:srgbClr val="170AC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000232" y="1500174"/>
            <a:ext cx="564360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 smtClean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(</a:t>
            </a:r>
            <a:r>
              <a:rPr lang="ru-RU" sz="2400" b="1" i="1" dirty="0" err="1" smtClean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Анк</a:t>
            </a:r>
            <a:r>
              <a:rPr lang="en-US" sz="2400" b="1" i="1" dirty="0" smtClean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I</a:t>
            </a:r>
            <a:r>
              <a:rPr lang="ru-RU" sz="2400" b="1" i="1" dirty="0" smtClean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и, </a:t>
            </a:r>
            <a:r>
              <a:rPr lang="ru-RU" sz="2400" b="1" i="1" dirty="0" err="1" smtClean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мухъи</a:t>
            </a:r>
            <a:r>
              <a:rPr lang="ru-RU" sz="2400" b="1" i="1" dirty="0" smtClean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</a:t>
            </a:r>
            <a:r>
              <a:rPr lang="ru-RU" sz="2400" b="1" i="1" dirty="0" err="1" smtClean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мучи</a:t>
            </a:r>
            <a:r>
              <a:rPr lang="ru-RU" sz="2400" b="1" i="1" dirty="0" smtClean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 </a:t>
            </a:r>
            <a:r>
              <a:rPr lang="ru-RU" sz="2400" b="1" i="1" dirty="0" err="1" smtClean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нихъя</a:t>
            </a:r>
            <a:r>
              <a:rPr lang="ru-RU" sz="2400" b="1" i="1" dirty="0" smtClean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, </a:t>
            </a:r>
            <a:r>
              <a:rPr lang="ru-RU" sz="2400" b="1" i="1" dirty="0" err="1" smtClean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сусул</a:t>
            </a:r>
            <a:r>
              <a:rPr lang="ru-RU" sz="2400" b="1" i="1" dirty="0" smtClean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)</a:t>
            </a:r>
            <a:endParaRPr lang="ru-RU" sz="2400" b="1" dirty="0">
              <a:solidFill>
                <a:srgbClr val="FF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643174" y="2357430"/>
            <a:ext cx="62151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(</a:t>
            </a:r>
            <a:r>
              <a:rPr lang="ru-RU" sz="2400" b="1" i="1" dirty="0" err="1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Трактористуни</a:t>
            </a:r>
            <a:r>
              <a:rPr lang="ru-RU" sz="2400" b="1" i="1" dirty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 </a:t>
            </a:r>
            <a:r>
              <a:rPr lang="ru-RU" sz="2400" b="1" i="1" dirty="0" err="1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шоферти</a:t>
            </a:r>
            <a:r>
              <a:rPr lang="ru-RU" sz="2400" b="1" i="1" dirty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</a:t>
            </a:r>
            <a:r>
              <a:rPr lang="ru-RU" sz="2400" b="1" i="1" dirty="0" err="1" smtClean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комбайнёрти</a:t>
            </a:r>
            <a:r>
              <a:rPr lang="ru-RU" sz="2400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)</a:t>
            </a:r>
            <a:endParaRPr lang="ru-RU" sz="2400" b="1" dirty="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643570" y="3214686"/>
            <a:ext cx="18573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b="1" i="1" dirty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(</a:t>
            </a:r>
            <a:r>
              <a:rPr lang="ru-RU" sz="2400" b="1" i="1" dirty="0" err="1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зе</a:t>
            </a:r>
            <a:r>
              <a:rPr lang="ru-RU" sz="2400" b="1" i="1" dirty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шин)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929322" y="2786058"/>
            <a:ext cx="25003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sz="2400" b="1" i="1" dirty="0" smtClean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( </a:t>
            </a:r>
            <a:r>
              <a:rPr lang="ru-RU" sz="2400" b="1" i="1" dirty="0" err="1" smtClean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Шинкьалар</a:t>
            </a:r>
            <a:r>
              <a:rPr lang="ru-RU" sz="2400" b="1" i="1" dirty="0" smtClean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)</a:t>
            </a:r>
            <a:endParaRPr lang="ru-RU" sz="2400" b="1" dirty="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215074" y="4071942"/>
            <a:ext cx="25003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b="1" i="1" dirty="0" smtClean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(Мучила)</a:t>
            </a:r>
            <a:endParaRPr lang="ru-RU" sz="2400" b="1" i="1" dirty="0">
              <a:solidFill>
                <a:srgbClr val="FF0000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286512" y="4929198"/>
            <a:ext cx="25003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b="1" i="1" dirty="0" smtClean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(</a:t>
            </a:r>
            <a:r>
              <a:rPr lang="ru-RU" sz="2400" b="1" i="1" dirty="0" err="1" smtClean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Мухъила</a:t>
            </a:r>
            <a:r>
              <a:rPr lang="ru-RU" sz="2400" b="1" i="1" dirty="0" smtClean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)</a:t>
            </a:r>
            <a:endParaRPr lang="ru-RU" sz="2400" b="1" i="1" dirty="0">
              <a:solidFill>
                <a:srgbClr val="FF0000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000892" y="5715016"/>
            <a:ext cx="25003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b="1" i="1" dirty="0" smtClean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(</a:t>
            </a:r>
            <a:r>
              <a:rPr lang="ru-RU" sz="2400" b="1" i="1" dirty="0" err="1" smtClean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Нихъя</a:t>
            </a:r>
            <a:r>
              <a:rPr lang="ru-RU" sz="2400" b="1" i="1" dirty="0" smtClean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)</a:t>
            </a:r>
            <a:endParaRPr lang="ru-RU" sz="2400" b="1" i="1" dirty="0">
              <a:solidFill>
                <a:srgbClr val="FF0000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pull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8" grpId="0"/>
      <p:bldP spid="9" grpId="0"/>
      <p:bldP spid="10" grpId="0"/>
      <p:bldP spid="1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1"/>
          <p:cNvSpPr>
            <a:spLocks noChangeArrowheads="1"/>
          </p:cNvSpPr>
          <p:nvPr/>
        </p:nvSpPr>
        <p:spPr bwMode="auto">
          <a:xfrm>
            <a:off x="785786" y="857232"/>
            <a:ext cx="2684774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32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Дарсла</a:t>
            </a:r>
            <a:r>
              <a:rPr lang="ru-RU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итог:</a:t>
            </a:r>
          </a:p>
        </p:txBody>
      </p:sp>
      <p:sp>
        <p:nvSpPr>
          <p:cNvPr id="16386" name="Rectangle 2"/>
          <p:cNvSpPr>
            <a:spLocks noChangeArrowheads="1"/>
          </p:cNvSpPr>
          <p:nvPr/>
        </p:nvSpPr>
        <p:spPr bwMode="auto">
          <a:xfrm>
            <a:off x="500034" y="1643050"/>
            <a:ext cx="8442568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800" i="1" dirty="0">
                <a:solidFill>
                  <a:srgbClr val="170AC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1.Селичила </a:t>
            </a:r>
            <a:r>
              <a:rPr lang="ru-RU" sz="2800" i="1" dirty="0" err="1">
                <a:solidFill>
                  <a:srgbClr val="170AC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гъайдик</a:t>
            </a:r>
            <a:r>
              <a:rPr lang="en-US" sz="2800" i="1" dirty="0">
                <a:solidFill>
                  <a:srgbClr val="170AC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I</a:t>
            </a:r>
            <a:r>
              <a:rPr lang="ru-RU" sz="2800" i="1" dirty="0">
                <a:solidFill>
                  <a:srgbClr val="170AC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ара,  </a:t>
            </a:r>
            <a:r>
              <a:rPr lang="ru-RU" sz="2800" i="1" dirty="0" err="1">
                <a:solidFill>
                  <a:srgbClr val="170AC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дурх</a:t>
            </a:r>
            <a:r>
              <a:rPr lang="en-US" sz="2800" i="1" dirty="0">
                <a:solidFill>
                  <a:srgbClr val="170AC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I</a:t>
            </a:r>
            <a:r>
              <a:rPr lang="ru-RU" sz="2800" i="1" dirty="0">
                <a:solidFill>
                  <a:srgbClr val="170AC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ни,  </a:t>
            </a:r>
            <a:r>
              <a:rPr lang="ru-RU" sz="2800" i="1" dirty="0" err="1">
                <a:solidFill>
                  <a:srgbClr val="170AC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нушала</a:t>
            </a:r>
            <a:r>
              <a:rPr lang="ru-RU" sz="2800" i="1" dirty="0">
                <a:solidFill>
                  <a:srgbClr val="170AC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</a:t>
            </a:r>
            <a:r>
              <a:rPr lang="ru-RU" sz="2800" i="1" dirty="0" err="1">
                <a:solidFill>
                  <a:srgbClr val="170AC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шибарх</a:t>
            </a:r>
            <a:r>
              <a:rPr lang="en-US" sz="2800" i="1" dirty="0">
                <a:solidFill>
                  <a:srgbClr val="170AC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I</a:t>
            </a:r>
            <a:r>
              <a:rPr lang="ru-RU" sz="2800" i="1" dirty="0">
                <a:solidFill>
                  <a:srgbClr val="170AC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и?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800" i="1" dirty="0">
                <a:solidFill>
                  <a:srgbClr val="170AC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2. </a:t>
            </a:r>
            <a:r>
              <a:rPr lang="ru-RU" sz="2800" i="1" dirty="0" err="1">
                <a:solidFill>
                  <a:srgbClr val="170AC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Селичила</a:t>
            </a:r>
            <a:r>
              <a:rPr lang="ru-RU" sz="2800" i="1" dirty="0">
                <a:solidFill>
                  <a:srgbClr val="170AC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</a:t>
            </a:r>
            <a:r>
              <a:rPr lang="ru-RU" sz="2800" i="1" dirty="0" err="1">
                <a:solidFill>
                  <a:srgbClr val="170AC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саби</a:t>
            </a:r>
            <a:r>
              <a:rPr lang="ru-RU" sz="2800" i="1" dirty="0">
                <a:solidFill>
                  <a:srgbClr val="170AC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поэма?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800" i="1" dirty="0">
                <a:solidFill>
                  <a:srgbClr val="170AC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3. </a:t>
            </a:r>
            <a:r>
              <a:rPr lang="ru-RU" sz="2800" i="1" dirty="0" err="1">
                <a:solidFill>
                  <a:srgbClr val="170AC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Кьац</a:t>
            </a:r>
            <a:r>
              <a:rPr lang="en-US" sz="2800" i="1" dirty="0">
                <a:solidFill>
                  <a:srgbClr val="170AC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I</a:t>
            </a:r>
            <a:r>
              <a:rPr lang="ru-RU" sz="2800" i="1" dirty="0">
                <a:solidFill>
                  <a:srgbClr val="170AC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</a:t>
            </a:r>
            <a:r>
              <a:rPr lang="ru-RU" sz="2800" i="1" dirty="0" err="1">
                <a:solidFill>
                  <a:srgbClr val="170AC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чила</a:t>
            </a:r>
            <a:r>
              <a:rPr lang="ru-RU" sz="2800" i="1" dirty="0">
                <a:solidFill>
                  <a:srgbClr val="170AC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</a:t>
            </a:r>
            <a:r>
              <a:rPr lang="ru-RU" sz="2800" i="1" dirty="0" err="1">
                <a:solidFill>
                  <a:srgbClr val="170AC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бузерили</a:t>
            </a:r>
            <a:r>
              <a:rPr lang="ru-RU" sz="2800" i="1" dirty="0">
                <a:solidFill>
                  <a:srgbClr val="170AC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</a:t>
            </a:r>
            <a:r>
              <a:rPr lang="ru-RU" sz="2800" i="1" dirty="0" smtClean="0">
                <a:solidFill>
                  <a:srgbClr val="170AC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</a:t>
            </a:r>
            <a:r>
              <a:rPr lang="en-US" sz="2800" i="1" dirty="0" smtClean="0">
                <a:solidFill>
                  <a:srgbClr val="170AC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I</a:t>
            </a:r>
            <a:r>
              <a:rPr lang="ru-RU" sz="2800" i="1" dirty="0" err="1" smtClean="0">
                <a:solidFill>
                  <a:srgbClr val="170AC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ембик</a:t>
            </a:r>
            <a:r>
              <a:rPr lang="en-US" sz="2800" i="1" dirty="0">
                <a:solidFill>
                  <a:srgbClr val="170AC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I</a:t>
            </a:r>
            <a:r>
              <a:rPr lang="ru-RU" sz="2800" i="1" dirty="0" err="1">
                <a:solidFill>
                  <a:srgbClr val="170AC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ули</a:t>
            </a:r>
            <a:r>
              <a:rPr lang="ru-RU" sz="2800" i="1" dirty="0">
                <a:solidFill>
                  <a:srgbClr val="170AC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?</a:t>
            </a:r>
          </a:p>
        </p:txBody>
      </p:sp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00034" y="642918"/>
            <a:ext cx="8229600" cy="5643602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700" dirty="0" err="1" smtClean="0">
                <a:solidFill>
                  <a:srgbClr val="FF0000"/>
                </a:solidFill>
              </a:rPr>
              <a:t>Сагаси</a:t>
            </a:r>
            <a:r>
              <a:rPr lang="ru-RU" sz="2700" dirty="0" smtClean="0">
                <a:solidFill>
                  <a:srgbClr val="FF0000"/>
                </a:solidFill>
              </a:rPr>
              <a:t> </a:t>
            </a:r>
            <a:r>
              <a:rPr lang="ru-RU" sz="2700" dirty="0" err="1" smtClean="0">
                <a:solidFill>
                  <a:srgbClr val="FF0000"/>
                </a:solidFill>
              </a:rPr>
              <a:t>дарс</a:t>
            </a:r>
            <a:r>
              <a:rPr lang="ru-RU" sz="2700" dirty="0" smtClean="0">
                <a:solidFill>
                  <a:srgbClr val="FF0000"/>
                </a:solidFill>
              </a:rPr>
              <a:t> </a:t>
            </a:r>
            <a:r>
              <a:rPr lang="ru-RU" sz="2700" dirty="0" err="1" smtClean="0">
                <a:solidFill>
                  <a:srgbClr val="FF0000"/>
                </a:solidFill>
              </a:rPr>
              <a:t>аргъахъни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ru-RU" sz="3100" dirty="0" smtClean="0">
                <a:solidFill>
                  <a:srgbClr val="170AC2"/>
                </a:solidFill>
              </a:rPr>
              <a:t>Х </a:t>
            </a:r>
            <a:r>
              <a:rPr lang="en-US" sz="3100" dirty="0" smtClean="0">
                <a:solidFill>
                  <a:srgbClr val="170AC2"/>
                </a:solidFill>
              </a:rPr>
              <a:t>I</a:t>
            </a:r>
            <a:r>
              <a:rPr lang="ru-RU" sz="3100" dirty="0" err="1" smtClean="0">
                <a:solidFill>
                  <a:srgbClr val="170AC2"/>
                </a:solidFill>
              </a:rPr>
              <a:t>ябиб</a:t>
            </a:r>
            <a:r>
              <a:rPr lang="ru-RU" sz="3100" dirty="0" smtClean="0">
                <a:solidFill>
                  <a:srgbClr val="170AC2"/>
                </a:solidFill>
              </a:rPr>
              <a:t>  Г</a:t>
            </a:r>
            <a:r>
              <a:rPr lang="en-US" sz="3100" dirty="0" smtClean="0">
                <a:solidFill>
                  <a:srgbClr val="170AC2"/>
                </a:solidFill>
              </a:rPr>
              <a:t>I</a:t>
            </a:r>
            <a:r>
              <a:rPr lang="ru-RU" sz="3100" dirty="0" err="1" smtClean="0">
                <a:solidFill>
                  <a:srgbClr val="170AC2"/>
                </a:solidFill>
              </a:rPr>
              <a:t>ялиев</a:t>
            </a:r>
            <a:endParaRPr lang="ru-RU" dirty="0">
              <a:solidFill>
                <a:srgbClr val="170AC2"/>
              </a:solidFill>
            </a:endParaRPr>
          </a:p>
        </p:txBody>
      </p:sp>
      <p:pic>
        <p:nvPicPr>
          <p:cNvPr id="1026" name="Picture 2" descr="C:\Users\Учитель\Desktop\Винетка\рпп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488" y="1285860"/>
            <a:ext cx="3308953" cy="428628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C00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 spd="med">
    <p:pull dir="l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Учитель\Desktop\мужаид\urahi-35593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472" y="142851"/>
            <a:ext cx="5214974" cy="6577441"/>
          </a:xfrm>
          <a:prstGeom prst="roundRect">
            <a:avLst>
              <a:gd name="adj" fmla="val 16667"/>
            </a:avLst>
          </a:prstGeom>
          <a:ln>
            <a:solidFill>
              <a:srgbClr val="FFC000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5" name="TextBox 4"/>
          <p:cNvSpPr txBox="1"/>
          <p:nvPr/>
        </p:nvSpPr>
        <p:spPr>
          <a:xfrm>
            <a:off x="5857884" y="2500306"/>
            <a:ext cx="314327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Х</a:t>
            </a:r>
            <a:r>
              <a:rPr lang="en-US" sz="3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</a:t>
            </a:r>
            <a:r>
              <a:rPr lang="ru-RU" sz="3600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урхъила</a:t>
            </a:r>
            <a:endParaRPr lang="en-US" sz="3600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3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</a:t>
            </a:r>
            <a:r>
              <a:rPr lang="ru-RU" sz="3600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ши</a:t>
            </a:r>
            <a:endParaRPr lang="ru-RU" sz="36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med">
    <p:newsflash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1"/>
          <p:cNvSpPr>
            <a:spLocks noChangeArrowheads="1"/>
          </p:cNvSpPr>
          <p:nvPr/>
        </p:nvSpPr>
        <p:spPr bwMode="auto">
          <a:xfrm>
            <a:off x="142844" y="714356"/>
            <a:ext cx="9515938" cy="39703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170AC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</a:t>
            </a:r>
            <a:r>
              <a:rPr kumimoji="0" lang="ru-RU" sz="3200" b="0" i="0" u="none" strike="noStrike" cap="none" normalizeH="0" baseline="0" dirty="0" err="1" smtClean="0">
                <a:ln>
                  <a:noFill/>
                </a:ln>
                <a:solidFill>
                  <a:srgbClr val="170AC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М-расулла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170AC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3200" b="0" i="0" u="none" strike="noStrike" cap="none" normalizeH="0" baseline="0" dirty="0" err="1" smtClean="0">
                <a:ln>
                  <a:noFill/>
                </a:ln>
                <a:solidFill>
                  <a:srgbClr val="170AC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пикри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170AC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3200" b="0" i="0" u="none" strike="noStrike" cap="none" normalizeH="0" baseline="0" dirty="0" err="1" smtClean="0">
                <a:ln>
                  <a:noFill/>
                </a:ln>
                <a:solidFill>
                  <a:srgbClr val="170AC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х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rgbClr val="170AC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I</a:t>
            </a:r>
            <a:r>
              <a:rPr kumimoji="0" lang="ru-RU" sz="3200" b="0" i="0" u="none" strike="noStrike" cap="none" normalizeH="0" baseline="0" dirty="0" err="1" smtClean="0">
                <a:ln>
                  <a:noFill/>
                </a:ln>
                <a:solidFill>
                  <a:srgbClr val="170AC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ясибли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170AC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 </a:t>
            </a:r>
            <a:r>
              <a:rPr kumimoji="0" lang="ru-RU" sz="3200" b="0" i="0" u="none" strike="noStrike" cap="none" normalizeH="0" baseline="0" dirty="0" err="1" smtClean="0">
                <a:ln>
                  <a:noFill/>
                </a:ln>
                <a:solidFill>
                  <a:srgbClr val="170AC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илала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170AC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3200" b="0" i="0" u="none" strike="noStrike" cap="none" normalizeH="0" baseline="0" dirty="0" err="1" smtClean="0">
                <a:ln>
                  <a:noFill/>
                </a:ln>
                <a:solidFill>
                  <a:srgbClr val="170AC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назмурти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170AC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170AC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400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«</a:t>
            </a:r>
            <a:r>
              <a:rPr lang="ru-RU" sz="3400" i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</a:t>
            </a:r>
            <a:r>
              <a:rPr kumimoji="0" lang="ru-RU" sz="3400" i="1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ч</a:t>
            </a:r>
            <a:r>
              <a:rPr kumimoji="0" lang="en-US" sz="3400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I</a:t>
            </a:r>
            <a:r>
              <a:rPr kumimoji="0" lang="ru-RU" sz="3400" i="1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усила</a:t>
            </a:r>
            <a:r>
              <a:rPr kumimoji="0" lang="ru-RU" sz="3400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</a:t>
            </a:r>
            <a:r>
              <a:rPr kumimoji="0" lang="ru-RU" sz="3400" i="1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урк</a:t>
            </a:r>
            <a:r>
              <a:rPr kumimoji="0" lang="en-US" sz="3400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I</a:t>
            </a:r>
            <a:r>
              <a:rPr kumimoji="0" lang="ru-RU" sz="3400" i="1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илизиб</a:t>
            </a:r>
            <a:r>
              <a:rPr kumimoji="0" lang="ru-RU" sz="3400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бурям </a:t>
            </a:r>
            <a:r>
              <a:rPr kumimoji="0" lang="ru-RU" sz="3400" i="1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булхъахъули</a:t>
            </a:r>
            <a:r>
              <a:rPr kumimoji="0" lang="ru-RU" sz="3400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</a:t>
            </a:r>
            <a:r>
              <a:rPr kumimoji="0" lang="ru-RU" sz="3400" i="1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саби</a:t>
            </a:r>
            <a:r>
              <a:rPr kumimoji="0" lang="ru-RU" sz="3400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 </a:t>
            </a:r>
          </a:p>
          <a:p>
            <a:pPr marL="0" marR="0" lvl="0" indent="0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400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</a:t>
            </a:r>
            <a:r>
              <a:rPr kumimoji="0" lang="ru-RU" sz="3400" i="1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уч</a:t>
            </a:r>
            <a:r>
              <a:rPr kumimoji="0" lang="en-US" sz="3400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I</a:t>
            </a:r>
            <a:r>
              <a:rPr kumimoji="0" lang="ru-RU" sz="3400" i="1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уси</a:t>
            </a:r>
            <a:r>
              <a:rPr kumimoji="0" lang="ru-RU" sz="3400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3400" i="1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сунела</a:t>
            </a:r>
            <a:r>
              <a:rPr kumimoji="0" lang="ru-RU" sz="3400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г</a:t>
            </a:r>
            <a:r>
              <a:rPr kumimoji="0" lang="en-US" sz="3400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I</a:t>
            </a:r>
            <a:r>
              <a:rPr kumimoji="0" lang="ru-RU" sz="3400" i="1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ямруличи</a:t>
            </a:r>
            <a:r>
              <a:rPr kumimoji="0" lang="ru-RU" sz="3400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</a:t>
            </a:r>
            <a:r>
              <a:rPr kumimoji="0" lang="ru-RU" sz="3400" i="1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сагаси</a:t>
            </a:r>
            <a:r>
              <a:rPr kumimoji="0" lang="ru-RU" sz="3400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3400" i="1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х</a:t>
            </a:r>
            <a:r>
              <a:rPr kumimoji="0" lang="en-US" sz="3400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I</a:t>
            </a:r>
            <a:r>
              <a:rPr kumimoji="0" lang="ru-RU" sz="3400" i="1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ерли</a:t>
            </a:r>
            <a:r>
              <a:rPr kumimoji="0" lang="ru-RU" sz="3400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</a:t>
            </a:r>
          </a:p>
          <a:p>
            <a:pPr marL="0" marR="0" lvl="0" indent="0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400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</a:t>
            </a:r>
            <a:r>
              <a:rPr kumimoji="0" lang="ru-RU" sz="3400" i="1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х</a:t>
            </a:r>
            <a:r>
              <a:rPr kumimoji="0" lang="en-US" sz="3400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I</a:t>
            </a:r>
            <a:r>
              <a:rPr kumimoji="0" lang="ru-RU" sz="3400" i="1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ерилзахъули</a:t>
            </a:r>
            <a:r>
              <a:rPr kumimoji="0" lang="ru-RU" sz="3400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</a:t>
            </a:r>
            <a:r>
              <a:rPr kumimoji="0" lang="ru-RU" sz="3400" i="1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сай</a:t>
            </a:r>
            <a:r>
              <a:rPr kumimoji="0" lang="ru-RU" sz="3400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</a:t>
            </a:r>
            <a:r>
              <a:rPr kumimoji="0" lang="ru-RU" sz="3400" i="1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жагаирули</a:t>
            </a:r>
            <a:r>
              <a:rPr kumimoji="0" lang="ru-RU" sz="3400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</a:t>
            </a:r>
            <a:r>
              <a:rPr kumimoji="0" lang="ru-RU" sz="3400" i="1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сай</a:t>
            </a:r>
            <a:r>
              <a:rPr kumimoji="0" lang="ru-RU" sz="3400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</a:t>
            </a:r>
          </a:p>
          <a:p>
            <a:pPr marL="0" marR="0" lvl="0" indent="0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400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                          ч</a:t>
            </a:r>
            <a:r>
              <a:rPr kumimoji="0" lang="en-US" sz="3400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I</a:t>
            </a:r>
            <a:r>
              <a:rPr kumimoji="0" lang="ru-RU" sz="3400" i="1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умаирахъули</a:t>
            </a:r>
            <a:r>
              <a:rPr kumimoji="0" lang="ru-RU" sz="3400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</a:t>
            </a:r>
            <a:r>
              <a:rPr kumimoji="0" lang="ru-RU" sz="3400" i="1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сай</a:t>
            </a:r>
            <a:r>
              <a:rPr kumimoji="0" lang="ru-RU" sz="3400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»  </a:t>
            </a:r>
            <a:endParaRPr kumimoji="0" lang="ru-RU" sz="340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1"/>
          <p:cNvSpPr>
            <a:spLocks noChangeArrowheads="1"/>
          </p:cNvSpPr>
          <p:nvPr/>
        </p:nvSpPr>
        <p:spPr bwMode="auto">
          <a:xfrm>
            <a:off x="1500166" y="642918"/>
            <a:ext cx="7000924" cy="38779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sng" strike="noStrike" cap="none" normalizeH="0" baseline="0" dirty="0" err="1" smtClean="0">
                <a:ln>
                  <a:noFill/>
                </a:ln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Къиянти</a:t>
            </a:r>
            <a:r>
              <a:rPr kumimoji="0" lang="en-US" sz="3200" b="0" i="0" u="sng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</a:t>
            </a:r>
            <a:r>
              <a:rPr kumimoji="0" lang="ru-RU" sz="3200" b="0" i="0" u="sng" strike="noStrike" cap="none" normalizeH="0" baseline="0" dirty="0" err="1" smtClean="0">
                <a:ln>
                  <a:noFill/>
                </a:ln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дугьби</a:t>
            </a:r>
            <a:r>
              <a:rPr kumimoji="0" lang="en-US" sz="3200" b="0" i="0" u="sng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3200" b="0" i="0" u="sng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3600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(</a:t>
            </a:r>
            <a:r>
              <a:rPr kumimoji="0" lang="ru-RU" sz="3600" i="1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сагати</a:t>
            </a:r>
            <a:r>
              <a:rPr kumimoji="0" lang="en-US" sz="3600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</a:t>
            </a:r>
            <a:r>
              <a:rPr kumimoji="0" lang="ru-RU" sz="3600" i="1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дугьби</a:t>
            </a:r>
            <a:r>
              <a:rPr kumimoji="0" lang="en-US" sz="3600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)</a:t>
            </a:r>
            <a:endParaRPr kumimoji="0" lang="ru-RU" sz="1200" i="1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1" u="none" strike="noStrike" cap="none" normalizeH="0" baseline="0" dirty="0" err="1" smtClean="0">
                <a:ln>
                  <a:noFill/>
                </a:ln>
                <a:solidFill>
                  <a:srgbClr val="15652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Хамир</a:t>
            </a:r>
            <a:r>
              <a:rPr kumimoji="0" lang="en-US" sz="2800" b="0" i="1" u="none" strike="noStrike" cap="none" normalizeH="0" baseline="0" dirty="0" smtClean="0">
                <a:ln>
                  <a:noFill/>
                </a:ln>
                <a:solidFill>
                  <a:srgbClr val="15652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800" b="0" i="1" u="none" strike="noStrike" cap="none" normalizeH="0" baseline="0" dirty="0" smtClean="0">
                <a:ln>
                  <a:noFill/>
                </a:ln>
                <a:solidFill>
                  <a:srgbClr val="15652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ea typeface="Calibri" pitchFamily="34" charset="0"/>
                <a:cs typeface="Times New Roman" pitchFamily="18" charset="0"/>
              </a:rPr>
              <a:t>–</a:t>
            </a:r>
            <a:r>
              <a:rPr kumimoji="0" lang="en-US" sz="2800" b="0" i="1" u="none" strike="noStrike" cap="none" normalizeH="0" baseline="0" dirty="0" smtClean="0">
                <a:ln>
                  <a:noFill/>
                </a:ln>
                <a:solidFill>
                  <a:srgbClr val="15652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800" b="0" i="1" u="none" strike="noStrike" cap="none" normalizeH="0" baseline="0" dirty="0" err="1" smtClean="0">
                <a:ln>
                  <a:noFill/>
                </a:ln>
                <a:solidFill>
                  <a:srgbClr val="170AC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барибси</a:t>
            </a:r>
            <a:r>
              <a:rPr kumimoji="0" lang="en-US" sz="2800" b="0" i="1" u="none" strike="noStrike" cap="none" normalizeH="0" baseline="0" dirty="0" smtClean="0">
                <a:ln>
                  <a:noFill/>
                </a:ln>
                <a:solidFill>
                  <a:srgbClr val="170AC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800" b="0" i="1" u="none" strike="noStrike" cap="none" normalizeH="0" baseline="0" dirty="0" err="1" smtClean="0">
                <a:ln>
                  <a:noFill/>
                </a:ln>
                <a:solidFill>
                  <a:srgbClr val="170AC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кьац</a:t>
            </a:r>
            <a:r>
              <a:rPr kumimoji="0" lang="en-US" sz="2800" b="0" i="1" u="none" strike="noStrike" cap="none" normalizeH="0" baseline="0" dirty="0" smtClean="0">
                <a:ln>
                  <a:noFill/>
                </a:ln>
                <a:solidFill>
                  <a:srgbClr val="170AC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I</a:t>
            </a:r>
            <a:endParaRPr kumimoji="0" lang="ru-RU" sz="1200" b="0" i="1" u="none" strike="noStrike" cap="none" normalizeH="0" baseline="0" dirty="0" smtClean="0">
              <a:ln>
                <a:noFill/>
              </a:ln>
              <a:solidFill>
                <a:srgbClr val="170AC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1" u="none" strike="noStrike" cap="none" normalizeH="0" baseline="0" dirty="0" smtClean="0">
                <a:ln>
                  <a:noFill/>
                </a:ln>
                <a:solidFill>
                  <a:srgbClr val="15652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Лиг</a:t>
            </a:r>
            <a:r>
              <a:rPr kumimoji="0" lang="en-US" sz="2800" b="0" i="1" u="none" strike="noStrike" cap="none" normalizeH="0" baseline="0" dirty="0" smtClean="0">
                <a:ln>
                  <a:noFill/>
                </a:ln>
                <a:solidFill>
                  <a:srgbClr val="15652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I</a:t>
            </a:r>
            <a:r>
              <a:rPr kumimoji="0" lang="ru-RU" sz="2800" b="0" i="1" u="none" strike="noStrike" cap="none" normalizeH="0" baseline="0" dirty="0" err="1" smtClean="0">
                <a:ln>
                  <a:noFill/>
                </a:ln>
                <a:solidFill>
                  <a:srgbClr val="15652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матуни</a:t>
            </a:r>
            <a:r>
              <a:rPr kumimoji="0" lang="ru-RU" sz="2800" b="0" i="1" u="none" strike="noStrike" cap="none" normalizeH="0" baseline="0" dirty="0" smtClean="0">
                <a:ln>
                  <a:noFill/>
                </a:ln>
                <a:solidFill>
                  <a:srgbClr val="15652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800" b="0" i="1" u="none" strike="noStrike" cap="none" normalizeH="0" baseline="0" dirty="0" smtClean="0">
                <a:ln>
                  <a:noFill/>
                </a:ln>
                <a:solidFill>
                  <a:srgbClr val="15652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ea typeface="Calibri" pitchFamily="34" charset="0"/>
                <a:cs typeface="Times New Roman" pitchFamily="18" charset="0"/>
              </a:rPr>
              <a:t>–</a:t>
            </a:r>
            <a:r>
              <a:rPr kumimoji="0" lang="ru-RU" sz="2800" b="0" i="1" u="none" strike="noStrike" cap="none" normalizeH="0" baseline="0" dirty="0" smtClean="0">
                <a:ln>
                  <a:noFill/>
                </a:ln>
                <a:solidFill>
                  <a:srgbClr val="15652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800" b="0" i="1" u="none" strike="noStrike" cap="none" normalizeH="0" baseline="0" dirty="0" err="1" smtClean="0">
                <a:ln>
                  <a:noFill/>
                </a:ln>
                <a:solidFill>
                  <a:srgbClr val="170AC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лебдеш</a:t>
            </a:r>
            <a:r>
              <a:rPr kumimoji="0" lang="ru-RU" sz="2800" b="0" i="1" u="none" strike="noStrike" cap="none" normalizeH="0" baseline="0" dirty="0" smtClean="0">
                <a:ln>
                  <a:noFill/>
                </a:ln>
                <a:solidFill>
                  <a:srgbClr val="170AC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</a:t>
            </a:r>
            <a:r>
              <a:rPr kumimoji="0" lang="ru-RU" sz="2800" b="0" i="1" u="none" strike="noStrike" cap="none" normalizeH="0" baseline="0" dirty="0" err="1" smtClean="0">
                <a:ln>
                  <a:noFill/>
                </a:ln>
                <a:solidFill>
                  <a:srgbClr val="170AC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баракат</a:t>
            </a:r>
            <a:r>
              <a:rPr kumimoji="0" lang="ru-RU" sz="2800" b="0" i="1" u="none" strike="noStrike" cap="none" normalizeH="0" baseline="0" dirty="0" smtClean="0">
                <a:ln>
                  <a:noFill/>
                </a:ln>
                <a:solidFill>
                  <a:srgbClr val="170AC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 </a:t>
            </a:r>
            <a:r>
              <a:rPr kumimoji="0" lang="ru-RU" sz="2800" b="0" i="1" u="none" strike="noStrike" cap="none" normalizeH="0" baseline="0" dirty="0" err="1" smtClean="0">
                <a:ln>
                  <a:noFill/>
                </a:ln>
                <a:solidFill>
                  <a:srgbClr val="170AC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давла</a:t>
            </a:r>
            <a:endParaRPr kumimoji="0" lang="ru-RU" sz="1200" b="0" i="1" u="none" strike="noStrike" cap="none" normalizeH="0" baseline="0" dirty="0" smtClean="0">
              <a:ln>
                <a:noFill/>
              </a:ln>
              <a:solidFill>
                <a:srgbClr val="170AC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1" u="none" strike="noStrike" cap="none" normalizeH="0" baseline="0" dirty="0" smtClean="0">
                <a:ln>
                  <a:noFill/>
                </a:ln>
                <a:solidFill>
                  <a:srgbClr val="15652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Х</a:t>
            </a:r>
            <a:r>
              <a:rPr kumimoji="0" lang="en-US" sz="2800" b="0" i="1" u="none" strike="noStrike" cap="none" normalizeH="0" baseline="0" dirty="0" smtClean="0">
                <a:ln>
                  <a:noFill/>
                </a:ln>
                <a:solidFill>
                  <a:srgbClr val="15652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I</a:t>
            </a:r>
            <a:r>
              <a:rPr kumimoji="0" lang="ru-RU" sz="2800" b="0" i="1" u="none" strike="noStrike" cap="none" normalizeH="0" baseline="0" dirty="0" err="1" smtClean="0">
                <a:ln>
                  <a:noFill/>
                </a:ln>
                <a:solidFill>
                  <a:srgbClr val="15652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улк</a:t>
            </a:r>
            <a:r>
              <a:rPr kumimoji="0" lang="en-US" sz="2800" b="0" i="1" u="none" strike="noStrike" cap="none" normalizeH="0" baseline="0" dirty="0" smtClean="0">
                <a:ln>
                  <a:noFill/>
                </a:ln>
                <a:solidFill>
                  <a:srgbClr val="15652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I</a:t>
            </a:r>
            <a:r>
              <a:rPr kumimoji="0" lang="ru-RU" sz="2800" b="0" i="1" u="none" strike="noStrike" cap="none" normalizeH="0" baseline="0" dirty="0" err="1" smtClean="0">
                <a:ln>
                  <a:noFill/>
                </a:ln>
                <a:solidFill>
                  <a:srgbClr val="15652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ули</a:t>
            </a:r>
            <a:r>
              <a:rPr kumimoji="0" lang="ru-RU" sz="2800" b="0" i="1" u="none" strike="noStrike" cap="none" normalizeH="0" baseline="0" dirty="0" smtClean="0">
                <a:ln>
                  <a:noFill/>
                </a:ln>
                <a:solidFill>
                  <a:srgbClr val="15652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-  </a:t>
            </a:r>
            <a:r>
              <a:rPr kumimoji="0" lang="ru-RU" sz="2800" b="0" i="1" u="none" strike="noStrike" cap="none" normalizeH="0" baseline="0" dirty="0" smtClean="0">
                <a:ln>
                  <a:noFill/>
                </a:ln>
                <a:solidFill>
                  <a:srgbClr val="170AC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разили</a:t>
            </a:r>
            <a:endParaRPr kumimoji="0" lang="ru-RU" sz="1200" b="0" i="1" u="none" strike="noStrike" cap="none" normalizeH="0" baseline="0" dirty="0" smtClean="0">
              <a:ln>
                <a:noFill/>
              </a:ln>
              <a:solidFill>
                <a:srgbClr val="170AC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1" u="none" strike="noStrike" cap="none" normalizeH="0" baseline="0" dirty="0" err="1" smtClean="0">
                <a:ln>
                  <a:noFill/>
                </a:ln>
                <a:solidFill>
                  <a:srgbClr val="15652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Тулпарти</a:t>
            </a:r>
            <a:r>
              <a:rPr kumimoji="0" lang="ru-RU" sz="2800" b="0" i="1" u="none" strike="noStrike" cap="none" normalizeH="0" baseline="0" dirty="0" smtClean="0">
                <a:ln>
                  <a:noFill/>
                </a:ln>
                <a:solidFill>
                  <a:srgbClr val="15652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800" b="0" i="1" u="none" strike="noStrike" cap="none" normalizeH="0" baseline="0" dirty="0" smtClean="0">
                <a:ln>
                  <a:noFill/>
                </a:ln>
                <a:solidFill>
                  <a:srgbClr val="15652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ea typeface="Calibri" pitchFamily="34" charset="0"/>
                <a:cs typeface="Times New Roman" pitchFamily="18" charset="0"/>
              </a:rPr>
              <a:t>–</a:t>
            </a:r>
            <a:r>
              <a:rPr kumimoji="0" lang="ru-RU" sz="2800" b="0" i="1" u="none" strike="noStrike" cap="none" normalizeH="0" baseline="0" dirty="0" smtClean="0">
                <a:ln>
                  <a:noFill/>
                </a:ln>
                <a:solidFill>
                  <a:srgbClr val="15652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800" b="0" i="1" u="none" strike="noStrike" cap="none" normalizeH="0" baseline="0" dirty="0" err="1" smtClean="0">
                <a:ln>
                  <a:noFill/>
                </a:ln>
                <a:solidFill>
                  <a:srgbClr val="170AC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солдатуни</a:t>
            </a:r>
            <a:endParaRPr kumimoji="0" lang="ru-RU" sz="1200" b="0" i="1" u="none" strike="noStrike" cap="none" normalizeH="0" baseline="0" dirty="0" smtClean="0">
              <a:ln>
                <a:noFill/>
              </a:ln>
              <a:solidFill>
                <a:srgbClr val="170AC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1" u="none" strike="noStrike" cap="none" normalizeH="0" baseline="0" dirty="0" err="1" smtClean="0">
                <a:ln>
                  <a:noFill/>
                </a:ln>
                <a:solidFill>
                  <a:srgbClr val="15652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Ургуба</a:t>
            </a:r>
            <a:r>
              <a:rPr kumimoji="0" lang="ru-RU" sz="2800" b="0" i="1" u="none" strike="noStrike" cap="none" normalizeH="0" baseline="0" dirty="0" smtClean="0">
                <a:ln>
                  <a:noFill/>
                </a:ln>
                <a:solidFill>
                  <a:srgbClr val="15652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800" b="0" i="1" u="none" strike="noStrike" cap="none" normalizeH="0" baseline="0" dirty="0" smtClean="0">
                <a:ln>
                  <a:noFill/>
                </a:ln>
                <a:solidFill>
                  <a:srgbClr val="15652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ea typeface="Calibri" pitchFamily="34" charset="0"/>
                <a:cs typeface="Times New Roman" pitchFamily="18" charset="0"/>
              </a:rPr>
              <a:t>–</a:t>
            </a:r>
            <a:r>
              <a:rPr kumimoji="0" lang="ru-RU" sz="2800" b="0" i="1" u="none" strike="noStrike" cap="none" normalizeH="0" baseline="0" dirty="0" smtClean="0">
                <a:ln>
                  <a:noFill/>
                </a:ln>
                <a:solidFill>
                  <a:srgbClr val="15652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800" b="0" i="1" u="none" strike="noStrike" cap="none" normalizeH="0" baseline="0" dirty="0" err="1" smtClean="0">
                <a:ln>
                  <a:noFill/>
                </a:ln>
                <a:solidFill>
                  <a:srgbClr val="170AC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халаси</a:t>
            </a:r>
            <a:r>
              <a:rPr kumimoji="0" lang="ru-RU" sz="2800" b="0" i="1" u="none" strike="noStrike" cap="none" normalizeH="0" baseline="0" dirty="0" smtClean="0">
                <a:ln>
                  <a:noFill/>
                </a:ln>
                <a:solidFill>
                  <a:srgbClr val="170AC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800" b="0" i="1" u="none" strike="noStrike" cap="none" normalizeH="0" baseline="0" dirty="0" err="1" smtClean="0">
                <a:ln>
                  <a:noFill/>
                </a:ln>
                <a:solidFill>
                  <a:srgbClr val="170AC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авлахъ</a:t>
            </a:r>
            <a:endParaRPr kumimoji="0" lang="ru-RU" sz="4400" b="0" i="1" u="none" strike="noStrike" cap="none" normalizeH="0" baseline="0" dirty="0" smtClean="0">
              <a:ln>
                <a:noFill/>
              </a:ln>
              <a:solidFill>
                <a:srgbClr val="170AC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med">
    <p:wheel spokes="3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Rectangle 1"/>
          <p:cNvSpPr>
            <a:spLocks noChangeArrowheads="1"/>
          </p:cNvSpPr>
          <p:nvPr/>
        </p:nvSpPr>
        <p:spPr bwMode="auto">
          <a:xfrm>
            <a:off x="642910" y="714356"/>
            <a:ext cx="2571768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Буралаби: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4338" name="Rectangle 2"/>
          <p:cNvSpPr>
            <a:spLocks noChangeArrowheads="1"/>
          </p:cNvSpPr>
          <p:nvPr/>
        </p:nvSpPr>
        <p:spPr bwMode="auto">
          <a:xfrm>
            <a:off x="142844" y="1785926"/>
            <a:ext cx="9055108" cy="2554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3200" b="0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ea typeface="Calibri" pitchFamily="34" charset="0"/>
                <a:cs typeface="Times New Roman" pitchFamily="18" charset="0"/>
              </a:rPr>
              <a:t>1.</a:t>
            </a:r>
            <a:r>
              <a:rPr kumimoji="0" lang="ru-RU" sz="3200" b="0" i="1" u="none" strike="noStrike" cap="none" normalizeH="0" baseline="0" dirty="0" smtClean="0">
                <a:ln>
                  <a:noFill/>
                </a:ln>
                <a:solidFill>
                  <a:srgbClr val="170AC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ru-RU" sz="3200" b="0" i="1" u="none" strike="noStrike" cap="none" normalizeH="0" baseline="0" dirty="0" smtClean="0">
                <a:ln>
                  <a:noFill/>
                </a:ln>
                <a:solidFill>
                  <a:srgbClr val="170AC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Гьаргси   </a:t>
            </a:r>
            <a:r>
              <a:rPr kumimoji="0" lang="ru-RU" sz="3200" b="0" i="1" u="none" strike="noStrike" cap="none" normalizeH="0" baseline="0" dirty="0" err="1" smtClean="0">
                <a:ln>
                  <a:noFill/>
                </a:ln>
                <a:solidFill>
                  <a:srgbClr val="170AC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палтарличила</a:t>
            </a:r>
            <a:r>
              <a:rPr kumimoji="0" lang="ru-RU" sz="3200" b="0" i="1" u="none" strike="noStrike" cap="none" normalizeH="0" baseline="0" dirty="0" smtClean="0">
                <a:ln>
                  <a:noFill/>
                </a:ln>
                <a:solidFill>
                  <a:srgbClr val="170AC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</a:t>
            </a:r>
            <a:r>
              <a:rPr kumimoji="0" lang="ru-RU" sz="3200" b="0" i="1" u="none" strike="noStrike" cap="none" normalizeH="0" baseline="0" dirty="0" err="1" smtClean="0">
                <a:ln>
                  <a:noFill/>
                </a:ln>
                <a:solidFill>
                  <a:srgbClr val="170AC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гушси</a:t>
            </a:r>
            <a:r>
              <a:rPr kumimoji="0" lang="ru-RU" sz="3200" b="0" i="1" u="none" strike="noStrike" cap="none" normalizeH="0" baseline="0" dirty="0" smtClean="0">
                <a:ln>
                  <a:noFill/>
                </a:ln>
                <a:solidFill>
                  <a:srgbClr val="170AC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</a:t>
            </a:r>
          </a:p>
          <a:p>
            <a:pPr marL="0" marR="0" lvl="0" indent="0" algn="l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3200" b="0" i="1" u="none" strike="noStrike" cap="none" normalizeH="0" baseline="0" dirty="0" smtClean="0">
                <a:ln>
                  <a:noFill/>
                </a:ln>
                <a:solidFill>
                  <a:srgbClr val="170AC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              </a:t>
            </a:r>
            <a:r>
              <a:rPr kumimoji="0" lang="ru-RU" sz="3200" b="0" i="1" u="none" strike="noStrike" cap="none" normalizeH="0" baseline="0" dirty="0" err="1" smtClean="0">
                <a:ln>
                  <a:noFill/>
                </a:ln>
                <a:solidFill>
                  <a:srgbClr val="170AC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кьац</a:t>
            </a:r>
            <a:r>
              <a:rPr kumimoji="0" lang="en-US" sz="3200" b="0" i="1" u="none" strike="noStrike" cap="none" normalizeH="0" baseline="0" dirty="0" smtClean="0">
                <a:ln>
                  <a:noFill/>
                </a:ln>
                <a:solidFill>
                  <a:srgbClr val="170AC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I</a:t>
            </a:r>
            <a:r>
              <a:rPr kumimoji="0" lang="ru-RU" sz="3200" b="0" i="1" u="none" strike="noStrike" cap="none" normalizeH="0" baseline="0" dirty="0" err="1" smtClean="0">
                <a:ln>
                  <a:noFill/>
                </a:ln>
                <a:solidFill>
                  <a:srgbClr val="170AC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личила</a:t>
            </a:r>
            <a:r>
              <a:rPr kumimoji="0" lang="ru-RU" sz="3200" b="0" i="1" u="none" strike="noStrike" cap="none" normalizeH="0" baseline="0" dirty="0" smtClean="0">
                <a:ln>
                  <a:noFill/>
                </a:ln>
                <a:solidFill>
                  <a:srgbClr val="170AC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3200" b="0" i="1" u="none" strike="noStrike" cap="none" normalizeH="0" baseline="0" dirty="0" err="1" smtClean="0">
                <a:ln>
                  <a:noFill/>
                </a:ln>
                <a:solidFill>
                  <a:srgbClr val="170AC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пикриик</a:t>
            </a:r>
            <a:r>
              <a:rPr kumimoji="0" lang="en-US" sz="3200" b="0" i="1" u="none" strike="noStrike" cap="none" normalizeH="0" baseline="0" dirty="0" smtClean="0">
                <a:ln>
                  <a:noFill/>
                </a:ln>
                <a:solidFill>
                  <a:srgbClr val="170AC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I</a:t>
            </a:r>
            <a:r>
              <a:rPr kumimoji="0" lang="ru-RU" sz="3200" b="0" i="1" u="none" strike="noStrike" cap="none" normalizeH="0" baseline="0" dirty="0" smtClean="0">
                <a:ln>
                  <a:noFill/>
                </a:ln>
                <a:solidFill>
                  <a:srgbClr val="170AC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ар</a:t>
            </a:r>
            <a:r>
              <a:rPr kumimoji="0" lang="ru-RU" sz="3200" b="0" i="1" u="none" strike="noStrike" cap="none" normalizeH="0" baseline="0" dirty="0" smtClean="0">
                <a:ln>
                  <a:noFill/>
                </a:ln>
                <a:solidFill>
                  <a:srgbClr val="170AC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ea typeface="Calibri" pitchFamily="34" charset="0"/>
                <a:cs typeface="Times New Roman" pitchFamily="18" charset="0"/>
              </a:rPr>
              <a:t>»</a:t>
            </a:r>
            <a:endParaRPr kumimoji="0" lang="ru-RU" sz="1200" b="0" i="1" u="none" strike="noStrike" cap="none" normalizeH="0" baseline="0" dirty="0" smtClean="0">
              <a:ln>
                <a:noFill/>
              </a:ln>
              <a:solidFill>
                <a:srgbClr val="170AC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3200" b="0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2.</a:t>
            </a:r>
            <a:r>
              <a:rPr kumimoji="0" lang="ru-RU" sz="3200" b="0" i="1" u="none" strike="noStrike" cap="none" normalizeH="0" dirty="0" smtClean="0">
                <a:ln>
                  <a:noFill/>
                </a:ln>
                <a:solidFill>
                  <a:srgbClr val="170AC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«</a:t>
            </a:r>
            <a:r>
              <a:rPr kumimoji="0" lang="ru-RU" sz="3200" b="0" i="1" u="none" strike="noStrike" cap="none" normalizeH="0" baseline="0" dirty="0" err="1" smtClean="0">
                <a:ln>
                  <a:noFill/>
                </a:ln>
                <a:solidFill>
                  <a:srgbClr val="170AC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Гушсилис</a:t>
            </a:r>
            <a:r>
              <a:rPr kumimoji="0" lang="ru-RU" sz="3200" b="0" i="1" u="none" strike="noStrike" cap="none" normalizeH="0" baseline="0" dirty="0" smtClean="0">
                <a:ln>
                  <a:noFill/>
                </a:ln>
                <a:solidFill>
                  <a:srgbClr val="170AC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</a:t>
            </a:r>
            <a:r>
              <a:rPr kumimoji="0" lang="ru-RU" sz="3200" b="0" i="1" u="none" strike="noStrike" cap="none" normalizeH="0" baseline="0" dirty="0" err="1" smtClean="0">
                <a:ln>
                  <a:noFill/>
                </a:ln>
                <a:solidFill>
                  <a:srgbClr val="170AC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кьац</a:t>
            </a:r>
            <a:r>
              <a:rPr kumimoji="0" lang="en-US" sz="3200" b="0" i="1" u="none" strike="noStrike" cap="none" normalizeH="0" baseline="0" dirty="0" smtClean="0">
                <a:ln>
                  <a:noFill/>
                </a:ln>
                <a:solidFill>
                  <a:srgbClr val="170AC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I</a:t>
            </a:r>
            <a:r>
              <a:rPr kumimoji="0" lang="ru-RU" sz="3200" b="0" i="1" u="none" strike="noStrike" cap="none" normalizeH="0" baseline="0" dirty="0" smtClean="0">
                <a:ln>
                  <a:noFill/>
                </a:ln>
                <a:solidFill>
                  <a:srgbClr val="170AC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</a:t>
            </a:r>
            <a:r>
              <a:rPr kumimoji="0" lang="ru-RU" sz="3200" b="0" i="1" u="none" strike="noStrike" cap="none" normalizeH="0" baseline="0" dirty="0" err="1" smtClean="0">
                <a:ln>
                  <a:noFill/>
                </a:ln>
                <a:solidFill>
                  <a:srgbClr val="170AC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гьанбиркур</a:t>
            </a:r>
            <a:r>
              <a:rPr kumimoji="0" lang="ru-RU" sz="3200" b="0" i="1" u="none" strike="noStrike" cap="none" normalizeH="0" baseline="0" dirty="0" smtClean="0">
                <a:ln>
                  <a:noFill/>
                </a:ln>
                <a:solidFill>
                  <a:srgbClr val="170AC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</a:t>
            </a:r>
            <a:r>
              <a:rPr kumimoji="0" lang="ru-RU" sz="3200" b="0" i="1" u="none" strike="noStrike" cap="none" normalizeH="0" baseline="0" dirty="0" err="1" smtClean="0">
                <a:ln>
                  <a:noFill/>
                </a:ln>
                <a:solidFill>
                  <a:srgbClr val="170AC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милигсилис</a:t>
            </a:r>
            <a:r>
              <a:rPr kumimoji="0" lang="ru-RU" sz="3200" b="0" i="1" u="none" strike="noStrike" cap="none" normalizeH="0" baseline="0" dirty="0" smtClean="0">
                <a:ln>
                  <a:noFill/>
                </a:ln>
                <a:solidFill>
                  <a:srgbClr val="170AC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шин</a:t>
            </a:r>
            <a:r>
              <a:rPr kumimoji="0" lang="ru-RU" sz="3200" b="0" i="1" u="none" strike="noStrike" cap="none" normalizeH="0" baseline="0" dirty="0" smtClean="0">
                <a:ln>
                  <a:noFill/>
                </a:ln>
                <a:solidFill>
                  <a:srgbClr val="170AC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ea typeface="Calibri" pitchFamily="34" charset="0"/>
                <a:cs typeface="Times New Roman" pitchFamily="18" charset="0"/>
              </a:rPr>
              <a:t>»</a:t>
            </a:r>
            <a:endParaRPr kumimoji="0" lang="ru-RU" sz="1200" b="0" i="1" u="none" strike="noStrike" cap="none" normalizeH="0" baseline="0" dirty="0" smtClean="0">
              <a:ln>
                <a:noFill/>
              </a:ln>
              <a:solidFill>
                <a:srgbClr val="170AC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3200" b="0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3.</a:t>
            </a:r>
            <a:r>
              <a:rPr kumimoji="0" lang="ru-RU" sz="3200" b="0" i="1" u="none" strike="noStrike" cap="none" normalizeH="0" baseline="0" dirty="0" smtClean="0">
                <a:ln>
                  <a:noFill/>
                </a:ln>
                <a:solidFill>
                  <a:srgbClr val="170AC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«</a:t>
            </a:r>
            <a:r>
              <a:rPr kumimoji="0" lang="ru-RU" sz="3200" b="0" i="1" u="none" strike="noStrike" cap="none" normalizeH="0" baseline="0" dirty="0" err="1" smtClean="0">
                <a:ln>
                  <a:noFill/>
                </a:ln>
                <a:solidFill>
                  <a:srgbClr val="170AC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Камсицад</a:t>
            </a:r>
            <a:r>
              <a:rPr kumimoji="0" lang="ru-RU" sz="3200" b="0" i="1" u="none" strike="noStrike" cap="none" normalizeH="0" baseline="0" dirty="0" smtClean="0">
                <a:ln>
                  <a:noFill/>
                </a:ln>
                <a:solidFill>
                  <a:srgbClr val="170AC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</a:t>
            </a:r>
            <a:r>
              <a:rPr kumimoji="0" lang="ru-RU" sz="3200" b="0" i="1" u="none" strike="noStrike" cap="none" normalizeH="0" baseline="0" dirty="0" err="1" smtClean="0">
                <a:ln>
                  <a:noFill/>
                </a:ln>
                <a:solidFill>
                  <a:srgbClr val="170AC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кьац</a:t>
            </a:r>
            <a:r>
              <a:rPr kumimoji="0" lang="en-US" sz="3200" b="0" i="1" u="none" strike="noStrike" cap="none" normalizeH="0" baseline="0" dirty="0" smtClean="0">
                <a:ln>
                  <a:noFill/>
                </a:ln>
                <a:solidFill>
                  <a:srgbClr val="170AC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I</a:t>
            </a:r>
            <a:r>
              <a:rPr kumimoji="0" lang="ru-RU" sz="3200" b="0" i="1" u="none" strike="noStrike" cap="none" normalizeH="0" baseline="0" dirty="0" smtClean="0">
                <a:ln>
                  <a:noFill/>
                </a:ln>
                <a:solidFill>
                  <a:srgbClr val="170AC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</a:t>
            </a:r>
            <a:r>
              <a:rPr kumimoji="0" lang="ru-RU" sz="3200" b="0" i="1" u="none" strike="noStrike" cap="none" normalizeH="0" baseline="0" dirty="0" err="1" smtClean="0">
                <a:ln>
                  <a:noFill/>
                </a:ln>
                <a:solidFill>
                  <a:srgbClr val="170AC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бизили</a:t>
            </a:r>
            <a:r>
              <a:rPr kumimoji="0" lang="ru-RU" sz="3200" b="0" i="1" u="none" strike="noStrike" cap="none" normalizeH="0" baseline="0" dirty="0" smtClean="0">
                <a:ln>
                  <a:noFill/>
                </a:ln>
                <a:solidFill>
                  <a:srgbClr val="170AC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</a:t>
            </a:r>
            <a:r>
              <a:rPr kumimoji="0" lang="ru-RU" sz="3200" b="0" i="1" u="none" strike="noStrike" cap="none" normalizeH="0" baseline="0" dirty="0" err="1" smtClean="0">
                <a:ln>
                  <a:noFill/>
                </a:ln>
                <a:solidFill>
                  <a:srgbClr val="170AC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бирар</a:t>
            </a:r>
            <a:r>
              <a:rPr kumimoji="0" lang="ru-RU" sz="3200" b="0" i="1" u="none" strike="noStrike" cap="none" normalizeH="0" baseline="0" dirty="0" smtClean="0">
                <a:ln>
                  <a:noFill/>
                </a:ln>
                <a:solidFill>
                  <a:srgbClr val="170AC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ea typeface="Calibri" pitchFamily="34" charset="0"/>
                <a:cs typeface="Times New Roman" pitchFamily="18" charset="0"/>
              </a:rPr>
              <a:t>»</a:t>
            </a:r>
            <a:endParaRPr kumimoji="0" lang="ru-RU" sz="4400" b="0" i="1" u="none" strike="noStrike" cap="none" normalizeH="0" baseline="0" dirty="0" smtClean="0">
              <a:ln>
                <a:noFill/>
              </a:ln>
              <a:solidFill>
                <a:srgbClr val="170AC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med">
    <p:comb dir="vert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1"/>
          <p:cNvSpPr>
            <a:spLocks noChangeArrowheads="1"/>
          </p:cNvSpPr>
          <p:nvPr/>
        </p:nvSpPr>
        <p:spPr bwMode="auto">
          <a:xfrm>
            <a:off x="571472" y="285728"/>
            <a:ext cx="225254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Багьираби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7410" name="Rectangle 2"/>
          <p:cNvSpPr>
            <a:spLocks noChangeArrowheads="1"/>
          </p:cNvSpPr>
          <p:nvPr/>
        </p:nvSpPr>
        <p:spPr bwMode="auto">
          <a:xfrm>
            <a:off x="571472" y="1000108"/>
            <a:ext cx="8572528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lvl="6" algn="just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sz="3200" i="1" dirty="0" smtClean="0">
                <a:solidFill>
                  <a:srgbClr val="170AC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1.Хамха </a:t>
            </a:r>
            <a:r>
              <a:rPr lang="ru-RU" sz="3200" i="1" dirty="0">
                <a:solidFill>
                  <a:srgbClr val="170AC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  </a:t>
            </a:r>
            <a:r>
              <a:rPr lang="ru-RU" sz="3200" i="1" dirty="0" err="1">
                <a:solidFill>
                  <a:srgbClr val="170AC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урца</a:t>
            </a:r>
            <a:r>
              <a:rPr lang="ru-RU" sz="3200" i="1" dirty="0">
                <a:solidFill>
                  <a:srgbClr val="170AC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</a:t>
            </a:r>
            <a:r>
              <a:rPr lang="ru-RU" sz="3200" i="1" dirty="0" err="1">
                <a:solidFill>
                  <a:srgbClr val="170AC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цула</a:t>
            </a:r>
            <a:r>
              <a:rPr lang="ru-RU" sz="3200" i="1" dirty="0">
                <a:solidFill>
                  <a:srgbClr val="170AC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– </a:t>
            </a:r>
            <a:r>
              <a:rPr lang="ru-RU" sz="3200" i="1" dirty="0" err="1">
                <a:solidFill>
                  <a:srgbClr val="170AC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мегьла</a:t>
            </a:r>
            <a:r>
              <a:rPr lang="ru-RU" sz="3200" i="1" dirty="0">
                <a:solidFill>
                  <a:srgbClr val="170AC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         </a:t>
            </a: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lang="ru-RU" sz="200" i="1" dirty="0" smtClean="0">
              <a:solidFill>
                <a:srgbClr val="170AC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lang="ru-RU" sz="200" i="1" dirty="0" smtClean="0">
              <a:solidFill>
                <a:srgbClr val="170AC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ru-RU" sz="3200" i="1" dirty="0" smtClean="0">
                <a:solidFill>
                  <a:srgbClr val="170AC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</a:t>
            </a:r>
            <a:endParaRPr lang="ru-RU" sz="3200" i="1" dirty="0">
              <a:solidFill>
                <a:srgbClr val="170AC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143636" y="1214422"/>
            <a:ext cx="150019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i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Дураз</a:t>
            </a:r>
            <a:endParaRPr lang="ru-RU" sz="2800" b="1" i="1" dirty="0">
              <a:solidFill>
                <a:srgbClr val="FF0000"/>
              </a:solidFill>
            </a:endParaRPr>
          </a:p>
        </p:txBody>
      </p:sp>
      <p:pic>
        <p:nvPicPr>
          <p:cNvPr id="11" name="Picture 2" descr="C:\Users\Учитель\Desktop\мужаид\19158959.cm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3108" y="1928802"/>
            <a:ext cx="5072098" cy="3804912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1"/>
          <p:cNvSpPr>
            <a:spLocks noChangeArrowheads="1"/>
          </p:cNvSpPr>
          <p:nvPr/>
        </p:nvSpPr>
        <p:spPr bwMode="auto">
          <a:xfrm>
            <a:off x="714348" y="428604"/>
            <a:ext cx="225254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Багьираби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7410" name="Rectangle 2"/>
          <p:cNvSpPr>
            <a:spLocks noChangeArrowheads="1"/>
          </p:cNvSpPr>
          <p:nvPr/>
        </p:nvSpPr>
        <p:spPr bwMode="auto">
          <a:xfrm>
            <a:off x="571472" y="1000108"/>
            <a:ext cx="8572528" cy="1631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ru-RU" sz="3200" i="1" dirty="0" smtClean="0">
                <a:solidFill>
                  <a:srgbClr val="170AC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2. </a:t>
            </a:r>
            <a:r>
              <a:rPr lang="ru-RU" sz="3200" i="1" dirty="0" err="1" smtClean="0">
                <a:solidFill>
                  <a:srgbClr val="170AC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Бугуцад</a:t>
            </a:r>
            <a:r>
              <a:rPr lang="ru-RU" sz="3200" i="1" dirty="0" smtClean="0">
                <a:solidFill>
                  <a:srgbClr val="170AC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3200" i="1" dirty="0">
                <a:solidFill>
                  <a:srgbClr val="170AC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ч</a:t>
            </a:r>
            <a:r>
              <a:rPr lang="en-US" sz="3200" i="1" dirty="0">
                <a:solidFill>
                  <a:srgbClr val="170AC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I</a:t>
            </a:r>
            <a:r>
              <a:rPr lang="ru-RU" sz="3200" i="1" dirty="0" err="1">
                <a:solidFill>
                  <a:srgbClr val="170AC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укьабик</a:t>
            </a:r>
            <a:r>
              <a:rPr lang="en-US" sz="3200" i="1" dirty="0">
                <a:solidFill>
                  <a:srgbClr val="170AC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I</a:t>
            </a:r>
            <a:r>
              <a:rPr lang="ru-RU" sz="3200" i="1" dirty="0">
                <a:solidFill>
                  <a:srgbClr val="170AC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ан.       </a:t>
            </a:r>
          </a:p>
          <a:p>
            <a:pPr marL="0" marR="0" lvl="0" indent="0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ru-RU" sz="3200" i="1" dirty="0" smtClean="0">
                <a:solidFill>
                  <a:srgbClr val="170AC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lang="ru-RU" sz="200" i="1" dirty="0" smtClean="0">
              <a:solidFill>
                <a:srgbClr val="170AC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lang="ru-RU" sz="200" i="1" dirty="0">
              <a:solidFill>
                <a:srgbClr val="170AC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929190" y="1285860"/>
            <a:ext cx="18573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i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Къялкъя</a:t>
            </a:r>
            <a:endParaRPr lang="ru-RU" sz="2800" b="1" i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</p:txBody>
      </p:sp>
      <p:pic>
        <p:nvPicPr>
          <p:cNvPr id="11" name="Picture 2" descr="C:\Users\Учитель\Desktop\мужаид\88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42976" y="1981130"/>
            <a:ext cx="6429420" cy="4572925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1"/>
          <p:cNvSpPr>
            <a:spLocks noChangeArrowheads="1"/>
          </p:cNvSpPr>
          <p:nvPr/>
        </p:nvSpPr>
        <p:spPr bwMode="auto">
          <a:xfrm>
            <a:off x="1714480" y="1500174"/>
            <a:ext cx="225254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Багьираби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7410" name="Rectangle 2"/>
          <p:cNvSpPr>
            <a:spLocks noChangeArrowheads="1"/>
          </p:cNvSpPr>
          <p:nvPr/>
        </p:nvSpPr>
        <p:spPr bwMode="auto">
          <a:xfrm>
            <a:off x="285720" y="1468267"/>
            <a:ext cx="8572528" cy="26161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lvl="6" algn="just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sz="3200" i="1" dirty="0" smtClean="0">
                <a:solidFill>
                  <a:srgbClr val="170AC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</a:t>
            </a:r>
            <a:endParaRPr lang="ru-RU" sz="3200" i="1" dirty="0">
              <a:solidFill>
                <a:srgbClr val="170AC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ru-RU" sz="3200" i="1" dirty="0" smtClean="0">
                <a:solidFill>
                  <a:srgbClr val="170AC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3.Чедила  </a:t>
            </a:r>
            <a:r>
              <a:rPr lang="ru-RU" sz="3200" i="1" dirty="0" err="1">
                <a:solidFill>
                  <a:srgbClr val="170AC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берц</a:t>
            </a:r>
            <a:r>
              <a:rPr lang="en-US" sz="3200" i="1" dirty="0">
                <a:solidFill>
                  <a:srgbClr val="170AC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I</a:t>
            </a:r>
            <a:r>
              <a:rPr lang="ru-RU" sz="3200" i="1" dirty="0" err="1">
                <a:solidFill>
                  <a:srgbClr val="170AC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ибси</a:t>
            </a:r>
            <a:r>
              <a:rPr lang="ru-RU" sz="3200" i="1" dirty="0">
                <a:solidFill>
                  <a:srgbClr val="170AC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 бух</a:t>
            </a:r>
            <a:r>
              <a:rPr lang="en-US" sz="3200" i="1" dirty="0">
                <a:solidFill>
                  <a:srgbClr val="170AC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I</a:t>
            </a:r>
            <a:r>
              <a:rPr lang="ru-RU" sz="3200" i="1" dirty="0">
                <a:solidFill>
                  <a:srgbClr val="170AC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нала – </a:t>
            </a:r>
            <a:r>
              <a:rPr lang="ru-RU" sz="3200" i="1" dirty="0" err="1">
                <a:solidFill>
                  <a:srgbClr val="170AC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белхьунси</a:t>
            </a:r>
            <a:r>
              <a:rPr lang="ru-RU" sz="3200" i="1" dirty="0">
                <a:solidFill>
                  <a:srgbClr val="170AC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   </a:t>
            </a:r>
            <a:r>
              <a:rPr lang="ru-RU" sz="3200" i="1" dirty="0" smtClean="0">
                <a:solidFill>
                  <a:srgbClr val="170AC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lang="ru-RU" sz="200" i="1" dirty="0" smtClean="0">
              <a:solidFill>
                <a:srgbClr val="170AC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lang="ru-RU" sz="200" i="1" dirty="0">
              <a:solidFill>
                <a:srgbClr val="170AC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lang="ru-RU" sz="3200" i="1" dirty="0" smtClean="0">
              <a:solidFill>
                <a:srgbClr val="170AC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ru-RU" sz="3200" i="1" dirty="0" smtClean="0">
                <a:solidFill>
                  <a:srgbClr val="170AC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4.Урхьназир </a:t>
            </a:r>
            <a:r>
              <a:rPr lang="ru-RU" sz="3200" i="1" dirty="0">
                <a:solidFill>
                  <a:srgbClr val="170AC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– </a:t>
            </a:r>
            <a:r>
              <a:rPr lang="ru-RU" sz="3200" i="1" dirty="0" err="1">
                <a:solidFill>
                  <a:srgbClr val="170AC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думх</a:t>
            </a:r>
            <a:r>
              <a:rPr lang="en-US" sz="3200" i="1" dirty="0">
                <a:solidFill>
                  <a:srgbClr val="170AC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I</a:t>
            </a:r>
            <a:r>
              <a:rPr lang="ru-RU" sz="3200" i="1" dirty="0" err="1">
                <a:solidFill>
                  <a:srgbClr val="170AC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ути</a:t>
            </a:r>
            <a:r>
              <a:rPr lang="ru-RU" sz="3200" i="1" dirty="0">
                <a:solidFill>
                  <a:srgbClr val="170AC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</a:t>
            </a:r>
            <a:r>
              <a:rPr lang="ru-RU" sz="3200" i="1" dirty="0" err="1">
                <a:solidFill>
                  <a:srgbClr val="170AC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бялихъуни</a:t>
            </a:r>
            <a:r>
              <a:rPr lang="ru-RU" sz="3200" i="1" dirty="0">
                <a:solidFill>
                  <a:srgbClr val="170AC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    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000960" y="2500306"/>
            <a:ext cx="11430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Чуду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643702" y="3500438"/>
            <a:ext cx="150019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i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Хинк</a:t>
            </a:r>
            <a:r>
              <a:rPr lang="en-US" sz="28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I</a:t>
            </a:r>
            <a:r>
              <a:rPr lang="ru-RU" sz="28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</a:t>
            </a:r>
          </a:p>
        </p:txBody>
      </p:sp>
    </p:spTree>
  </p:cSld>
  <p:clrMapOvr>
    <a:masterClrMapping/>
  </p:clrMapOvr>
  <p:transition spd="med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93</TotalTime>
  <Words>357</Words>
  <Application>Microsoft Office PowerPoint</Application>
  <PresentationFormat>Экран (4:3)</PresentationFormat>
  <Paragraphs>65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Открытая</vt:lpstr>
      <vt:lpstr>      Дарсла  тема:             ХIябиб  ГIялиев «КьацIличила  бурала»       Поэма                                                                                    Раджабова Х.Б.,                                                                      учитель  род. яз. и литературы </vt:lpstr>
      <vt:lpstr>Сагаси дарс аргъахъни         Х Iябиб  ГIялиев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Дарсла  тема:             ХIябиб  ГIялиев «КьацIличила  бурала»                               Поэма</dc:title>
  <dc:creator>BEST</dc:creator>
  <cp:lastModifiedBy>BEST</cp:lastModifiedBy>
  <cp:revision>29</cp:revision>
  <dcterms:created xsi:type="dcterms:W3CDTF">2016-11-10T17:12:42Z</dcterms:created>
  <dcterms:modified xsi:type="dcterms:W3CDTF">2018-02-11T11:17:07Z</dcterms:modified>
</cp:coreProperties>
</file>