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2" r:id="rId6"/>
    <p:sldId id="263" r:id="rId7"/>
    <p:sldId id="260" r:id="rId8"/>
    <p:sldId id="269" r:id="rId9"/>
    <p:sldId id="268" r:id="rId10"/>
    <p:sldId id="264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AC2"/>
    <a:srgbClr val="1565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B262DA7-E34F-4B16-8655-D19413A7DFCA}" type="datetimeFigureOut">
              <a:rPr lang="ru-RU" smtClean="0"/>
              <a:pPr/>
              <a:t>11.02.2018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5BEC63-6DCD-436A-8820-B5EE6747C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250033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err="1" smtClean="0">
                <a:solidFill>
                  <a:srgbClr val="FF0000"/>
                </a:solidFill>
              </a:rPr>
              <a:t>Дарсла</a:t>
            </a:r>
            <a:r>
              <a:rPr lang="ru-RU" sz="2400" dirty="0" smtClean="0">
                <a:solidFill>
                  <a:srgbClr val="FF0000"/>
                </a:solidFill>
              </a:rPr>
              <a:t>  тема: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</a:t>
            </a:r>
            <a:r>
              <a:rPr lang="ru-RU" sz="2400" dirty="0" smtClean="0">
                <a:solidFill>
                  <a:srgbClr val="7030A0"/>
                </a:solidFill>
              </a:rPr>
              <a:t>Х</a:t>
            </a:r>
            <a:r>
              <a:rPr lang="en-US" sz="2400" dirty="0" smtClean="0">
                <a:solidFill>
                  <a:srgbClr val="7030A0"/>
                </a:solidFill>
              </a:rPr>
              <a:t>I</a:t>
            </a:r>
            <a:r>
              <a:rPr lang="ru-RU" sz="2400" dirty="0" err="1" smtClean="0">
                <a:solidFill>
                  <a:srgbClr val="7030A0"/>
                </a:solidFill>
              </a:rPr>
              <a:t>ябиб</a:t>
            </a:r>
            <a:r>
              <a:rPr lang="ru-RU" sz="2400" dirty="0" smtClean="0">
                <a:solidFill>
                  <a:srgbClr val="7030A0"/>
                </a:solidFill>
              </a:rPr>
              <a:t>  Г</a:t>
            </a:r>
            <a:r>
              <a:rPr lang="en-US" sz="2400" dirty="0" smtClean="0">
                <a:solidFill>
                  <a:srgbClr val="7030A0"/>
                </a:solidFill>
              </a:rPr>
              <a:t>I</a:t>
            </a:r>
            <a:r>
              <a:rPr lang="ru-RU" sz="2400" dirty="0" err="1" smtClean="0">
                <a:solidFill>
                  <a:srgbClr val="7030A0"/>
                </a:solidFill>
              </a:rPr>
              <a:t>ялиев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800" b="0" dirty="0" smtClean="0">
                <a:solidFill>
                  <a:srgbClr val="FF0000"/>
                </a:solidFill>
              </a:rPr>
              <a:t>«</a:t>
            </a:r>
            <a:r>
              <a:rPr lang="ru-RU" sz="2800" b="0" dirty="0" err="1" smtClean="0">
                <a:solidFill>
                  <a:srgbClr val="FF0000"/>
                </a:solidFill>
              </a:rPr>
              <a:t>Кьац</a:t>
            </a:r>
            <a:r>
              <a:rPr lang="en-US" sz="2800" b="0" dirty="0" smtClean="0">
                <a:solidFill>
                  <a:srgbClr val="FF0000"/>
                </a:solidFill>
              </a:rPr>
              <a:t>I</a:t>
            </a:r>
            <a:r>
              <a:rPr lang="ru-RU" sz="2800" b="0" dirty="0" err="1" smtClean="0">
                <a:solidFill>
                  <a:srgbClr val="FF0000"/>
                </a:solidFill>
              </a:rPr>
              <a:t>личила</a:t>
            </a:r>
            <a:r>
              <a:rPr lang="ru-RU" sz="2800" b="0" dirty="0" smtClean="0">
                <a:solidFill>
                  <a:srgbClr val="FF0000"/>
                </a:solidFill>
              </a:rPr>
              <a:t>  </a:t>
            </a:r>
            <a:r>
              <a:rPr lang="ru-RU" sz="2800" b="0" dirty="0" err="1" smtClean="0">
                <a:solidFill>
                  <a:srgbClr val="FF0000"/>
                </a:solidFill>
              </a:rPr>
              <a:t>бурала</a:t>
            </a:r>
            <a:r>
              <a:rPr lang="ru-RU" sz="2800" b="0" dirty="0" smtClean="0">
                <a:solidFill>
                  <a:srgbClr val="FF0000"/>
                </a:solidFill>
              </a:rPr>
              <a:t>»  </a:t>
            </a:r>
            <a:r>
              <a:rPr lang="ru-RU" sz="2400" b="0" dirty="0" smtClean="0">
                <a:solidFill>
                  <a:srgbClr val="FF0000"/>
                </a:solidFill>
              </a:rPr>
              <a:t/>
            </a:r>
            <a:br>
              <a:rPr lang="ru-RU" sz="2400" b="0" dirty="0" smtClean="0">
                <a:solidFill>
                  <a:srgbClr val="FF0000"/>
                </a:solidFill>
              </a:rPr>
            </a:br>
            <a:r>
              <a:rPr lang="ru-RU" sz="2400" b="0" smtClean="0">
                <a:solidFill>
                  <a:srgbClr val="FF0000"/>
                </a:solidFill>
              </a:rPr>
              <a:t>    </a:t>
            </a:r>
            <a:r>
              <a:rPr lang="ru-RU" sz="2800" smtClean="0">
                <a:solidFill>
                  <a:srgbClr val="170AC2"/>
                </a:solidFill>
              </a:rPr>
              <a:t>Поэма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                                                                             </a:t>
            </a:r>
            <a:r>
              <a:rPr lang="ru-RU" sz="1600" i="1" dirty="0" err="1" smtClean="0"/>
              <a:t>Раджабова</a:t>
            </a:r>
            <a:r>
              <a:rPr lang="ru-RU" sz="1600" i="1" dirty="0" smtClean="0"/>
              <a:t> </a:t>
            </a:r>
            <a:r>
              <a:rPr lang="ru-RU" sz="1600" i="1" dirty="0" smtClean="0"/>
              <a:t>Х.Б., </a:t>
            </a:r>
            <a:r>
              <a:rPr lang="ru-RU" sz="1600" i="1" dirty="0" smtClean="0"/>
              <a:t>  </a:t>
            </a:r>
            <a:br>
              <a:rPr lang="ru-RU" sz="1600" i="1" dirty="0" smtClean="0"/>
            </a:br>
            <a:r>
              <a:rPr lang="ru-RU" sz="1600" i="1" dirty="0" smtClean="0"/>
              <a:t> </a:t>
            </a:r>
            <a:r>
              <a:rPr lang="ru-RU" sz="1600" i="1" dirty="0" smtClean="0"/>
              <a:t>                                                                 учитель  </a:t>
            </a:r>
            <a:r>
              <a:rPr lang="ru-RU" sz="1600" i="1" dirty="0" smtClean="0"/>
              <a:t>род. </a:t>
            </a:r>
            <a:r>
              <a:rPr lang="ru-RU" sz="1600" i="1" dirty="0" smtClean="0"/>
              <a:t>яз. и </a:t>
            </a:r>
            <a:r>
              <a:rPr lang="ru-RU" sz="1600" i="1" dirty="0" smtClean="0"/>
              <a:t>литературы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643182"/>
            <a:ext cx="8715436" cy="1199704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800" dirty="0" smtClean="0"/>
              <a:t> </a:t>
            </a:r>
            <a:r>
              <a:rPr lang="ru-RU" sz="2600" b="1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Дарсла</a:t>
            </a:r>
            <a:r>
              <a:rPr lang="ru-RU" sz="26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ru-RU" sz="2600" b="1" dirty="0" err="1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мурад</a:t>
            </a:r>
            <a:r>
              <a:rPr lang="ru-RU" sz="26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</a:p>
          <a:p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1).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Нешла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мезличи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дурх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нала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диги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ахъни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поэмализив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хъубзара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илала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бузери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чебях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барни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857224" y="4000504"/>
            <a:ext cx="673652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2).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Дурх</a:t>
            </a:r>
            <a:r>
              <a:rPr lang="en-US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назир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кьац</a:t>
            </a:r>
            <a:r>
              <a:rPr lang="en-US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личи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ил 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башахъутачи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u-RU" sz="26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6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6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урмат</a:t>
            </a:r>
            <a:r>
              <a:rPr lang="ru-RU" sz="26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хатир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диги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</a:t>
            </a:r>
            <a:r>
              <a:rPr lang="en-US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6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ахъни</a:t>
            </a:r>
            <a:r>
              <a:rPr lang="ru-RU" sz="26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357166"/>
            <a:ext cx="27146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Викторина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85720" y="1000108"/>
            <a:ext cx="935837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1.Нушала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авлахъличир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сегъунти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ризкьила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духълуми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дашара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Сабухъ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бурчули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авлахъличиб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бузара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3.Бет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дарес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 чинар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дукьути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Бет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 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башес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 г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яг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нидиркура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  </a:t>
            </a:r>
            <a:endParaRPr lang="ru-RU" sz="28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5.Сегъунти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крупализирад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бируси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ила каш?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6.Сегъунти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крупализирад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бируси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перловая каш?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Сегъунти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ризкьилизибад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бируси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«Геркулес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»?</a:t>
            </a:r>
            <a:endParaRPr lang="ru-RU" sz="28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0232" y="1500174"/>
            <a:ext cx="5643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Анк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мухъи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мучи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нихъя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сусул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3174" y="2357430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Трактористуни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шоферти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комбайнёрти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3570" y="321468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зе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шин)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9322" y="278605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Шинкьалар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15074" y="407194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(Мучила)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86512" y="492919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Мухъила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00892" y="5715016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Нихъя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785786" y="857232"/>
            <a:ext cx="26847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Дарсла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итог: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0034" y="1643050"/>
            <a:ext cx="844256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1.Селичила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гъайдик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ара,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дурх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ни,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нушала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шибарх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Селичила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саби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поэма?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Кьац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чила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бузерили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lang="en-US" sz="28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ембик</a:t>
            </a:r>
            <a:r>
              <a:rPr lang="en-US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ули</a:t>
            </a:r>
            <a:r>
              <a:rPr lang="ru-RU" sz="28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56436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err="1" smtClean="0">
                <a:solidFill>
                  <a:srgbClr val="FF0000"/>
                </a:solidFill>
              </a:rPr>
              <a:t>Сагаси</a:t>
            </a:r>
            <a:r>
              <a:rPr lang="ru-RU" sz="2700" dirty="0" smtClean="0">
                <a:solidFill>
                  <a:srgbClr val="FF0000"/>
                </a:solidFill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</a:rPr>
              <a:t>дарс</a:t>
            </a:r>
            <a:r>
              <a:rPr lang="ru-RU" sz="2700" dirty="0" smtClean="0">
                <a:solidFill>
                  <a:srgbClr val="FF0000"/>
                </a:solidFill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</a:rPr>
              <a:t>аргъахъни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100" dirty="0" smtClean="0">
                <a:solidFill>
                  <a:srgbClr val="170AC2"/>
                </a:solidFill>
              </a:rPr>
              <a:t>Х </a:t>
            </a:r>
            <a:r>
              <a:rPr lang="en-US" sz="3100" dirty="0" smtClean="0">
                <a:solidFill>
                  <a:srgbClr val="170AC2"/>
                </a:solidFill>
              </a:rPr>
              <a:t>I</a:t>
            </a:r>
            <a:r>
              <a:rPr lang="ru-RU" sz="3100" dirty="0" err="1" smtClean="0">
                <a:solidFill>
                  <a:srgbClr val="170AC2"/>
                </a:solidFill>
              </a:rPr>
              <a:t>ябиб</a:t>
            </a:r>
            <a:r>
              <a:rPr lang="ru-RU" sz="3100" dirty="0" smtClean="0">
                <a:solidFill>
                  <a:srgbClr val="170AC2"/>
                </a:solidFill>
              </a:rPr>
              <a:t>  Г</a:t>
            </a:r>
            <a:r>
              <a:rPr lang="en-US" sz="3100" dirty="0" smtClean="0">
                <a:solidFill>
                  <a:srgbClr val="170AC2"/>
                </a:solidFill>
              </a:rPr>
              <a:t>I</a:t>
            </a:r>
            <a:r>
              <a:rPr lang="ru-RU" sz="3100" dirty="0" err="1" smtClean="0">
                <a:solidFill>
                  <a:srgbClr val="170AC2"/>
                </a:solidFill>
              </a:rPr>
              <a:t>ялиев</a:t>
            </a:r>
            <a:endParaRPr lang="ru-RU" dirty="0">
              <a:solidFill>
                <a:srgbClr val="170AC2"/>
              </a:solidFill>
            </a:endParaRPr>
          </a:p>
        </p:txBody>
      </p:sp>
      <p:pic>
        <p:nvPicPr>
          <p:cNvPr id="1026" name="Picture 2" descr="C:\Users\Учитель\Desktop\Винетка\рп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285860"/>
            <a:ext cx="3308953" cy="42862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C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Учитель\Desktop\мужаид\urahi-3559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51"/>
            <a:ext cx="5214974" cy="6577441"/>
          </a:xfrm>
          <a:prstGeom prst="roundRect">
            <a:avLst>
              <a:gd name="adj" fmla="val 16667"/>
            </a:avLst>
          </a:prstGeom>
          <a:ln>
            <a:solidFill>
              <a:srgbClr val="FFC000"/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857884" y="2500306"/>
            <a:ext cx="314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урхъила</a:t>
            </a:r>
            <a:endParaRPr lang="en-US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714356"/>
            <a:ext cx="951593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М-расулла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пикри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ясибли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илала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назмурти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34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усила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урк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илизиб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бурям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булхъахъули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саби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сунела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ямруличи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сагаси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ерли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ерилзахъули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сай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жагаирули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сай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ч</a:t>
            </a:r>
            <a:r>
              <a:rPr kumimoji="0" lang="en-US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умаирахъули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4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сай</a:t>
            </a:r>
            <a:r>
              <a:rPr kumimoji="0" lang="ru-RU" sz="34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 </a:t>
            </a:r>
            <a:endParaRPr kumimoji="0" lang="ru-RU" sz="3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00166" y="642918"/>
            <a:ext cx="7000924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sng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Къиянти</a:t>
            </a:r>
            <a:r>
              <a:rPr kumimoji="0" lang="en-US" sz="3200" b="0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0" u="sng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дугьби</a:t>
            </a:r>
            <a:r>
              <a:rPr kumimoji="0" lang="en-US" sz="3200" b="0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36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сагати</a:t>
            </a:r>
            <a:r>
              <a:rPr kumimoji="0" lang="en-US" sz="36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6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дугьби</a:t>
            </a:r>
            <a:r>
              <a:rPr kumimoji="0" lang="en-US" sz="36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2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Хамир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барибси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кьац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матуни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лебдеш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баракат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давла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улк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разили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Тулпарти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солдатуни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Ургуба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565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халаси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авлахъ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42910" y="714356"/>
            <a:ext cx="25717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Буралаби: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42844" y="1785926"/>
            <a:ext cx="905510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1.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Гьаргси 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палтарличила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гушси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кьац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личила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пикриик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</a:t>
            </a:r>
            <a:r>
              <a:rPr kumimoji="0" lang="ru-RU" sz="3200" b="0" i="1" u="none" strike="noStrike" cap="none" normalizeH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Гушсилис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кьац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гьанбиркур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милигсилис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шин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Камсицад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кьац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бизили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200" b="0" i="1" u="none" strike="noStrike" cap="none" normalizeH="0" baseline="0" dirty="0" err="1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бирар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285728"/>
            <a:ext cx="22525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Багьираби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71472" y="1000108"/>
            <a:ext cx="85725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6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1.Хамха 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урца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цула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мегьла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   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lang="ru-RU" sz="32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3636" y="1214422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Дураз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2" descr="C:\Users\Учитель\Desktop\мужаид\19158959.c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928802"/>
            <a:ext cx="5072098" cy="38049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428604"/>
            <a:ext cx="22525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Багьираби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71472" y="1000108"/>
            <a:ext cx="857252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ru-RU" sz="3200" i="1" dirty="0" err="1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Бугуцад</a:t>
            </a: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</a:t>
            </a:r>
            <a:r>
              <a:rPr lang="en-US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укьабик</a:t>
            </a:r>
            <a:r>
              <a:rPr lang="en-US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ан.       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29190" y="1285860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Къялкъя</a:t>
            </a:r>
            <a:endParaRPr lang="ru-RU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1" name="Picture 2" descr="C:\Users\Учитель\Desktop\мужаид\8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981130"/>
            <a:ext cx="6429420" cy="45729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14480" y="1500174"/>
            <a:ext cx="22525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Багьираби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85720" y="1468267"/>
            <a:ext cx="8572528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6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endParaRPr lang="ru-RU" sz="32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3.Чедила 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берц</a:t>
            </a:r>
            <a:r>
              <a:rPr lang="en-US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ибси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бух</a:t>
            </a:r>
            <a:r>
              <a:rPr lang="en-US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нала –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белхьунси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</a:t>
            </a: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00" i="1" dirty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3200" i="1" dirty="0" smtClean="0">
              <a:solidFill>
                <a:srgbClr val="170AC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i="1" dirty="0" smtClean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4.Урхьназир 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думх</a:t>
            </a:r>
            <a:r>
              <a:rPr lang="en-US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ути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 i="1" dirty="0" err="1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бялихъуни</a:t>
            </a:r>
            <a:r>
              <a:rPr lang="ru-RU" sz="3200" i="1" dirty="0">
                <a:solidFill>
                  <a:srgbClr val="170AC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0960" y="2500306"/>
            <a:ext cx="1143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Чуду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43702" y="3500438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Хинк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357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      Дарсла  тема:             ХIябиб  ГIялиев «КьацIличила  бурала»       Поэма                                                                                    Раджабова Х.Б.,                                                                      учитель  род. яз. и литературы </vt:lpstr>
      <vt:lpstr>Сагаси дарс аргъахъни         Х Iябиб  ГIялиев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Дарсла  тема:             ХIябиб  ГIялиев «КьацIличила  бурала»                               Поэма</dc:title>
  <dc:creator>BEST</dc:creator>
  <cp:lastModifiedBy>BEST</cp:lastModifiedBy>
  <cp:revision>29</cp:revision>
  <dcterms:created xsi:type="dcterms:W3CDTF">2016-11-10T17:12:42Z</dcterms:created>
  <dcterms:modified xsi:type="dcterms:W3CDTF">2018-02-11T11:17:07Z</dcterms:modified>
</cp:coreProperties>
</file>